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22"/>
  </p:notesMasterIdLst>
  <p:sldIdLst>
    <p:sldId id="320" r:id="rId2"/>
    <p:sldId id="256" r:id="rId3"/>
    <p:sldId id="318" r:id="rId4"/>
    <p:sldId id="319" r:id="rId5"/>
    <p:sldId id="322" r:id="rId6"/>
    <p:sldId id="323" r:id="rId7"/>
    <p:sldId id="321" r:id="rId8"/>
    <p:sldId id="324" r:id="rId9"/>
    <p:sldId id="325" r:id="rId10"/>
    <p:sldId id="326" r:id="rId11"/>
    <p:sldId id="327" r:id="rId12"/>
    <p:sldId id="328" r:id="rId13"/>
    <p:sldId id="329" r:id="rId14"/>
    <p:sldId id="330" r:id="rId15"/>
    <p:sldId id="331" r:id="rId16"/>
    <p:sldId id="332" r:id="rId17"/>
    <p:sldId id="335" r:id="rId18"/>
    <p:sldId id="334" r:id="rId19"/>
    <p:sldId id="333" r:id="rId20"/>
    <p:sldId id="257" r:id="rId21"/>
  </p:sldIdLst>
  <p:sldSz cx="9144000" cy="5143500" type="screen16x9"/>
  <p:notesSz cx="6858000" cy="9144000"/>
  <p:embeddedFontLst>
    <p:embeddedFont>
      <p:font typeface="Georgia" panose="02040502050405020303" pitchFamily="18" charset="0"/>
      <p:regular r:id="rId23"/>
      <p:bold r:id="rId24"/>
      <p:italic r:id="rId25"/>
      <p:boldItalic r:id="rId26"/>
    </p:embeddedFont>
    <p:embeddedFont>
      <p:font typeface="Poppins" panose="00000500000000000000" pitchFamily="2" charset="0"/>
      <p:regular r:id="rId27"/>
      <p:bold r:id="rId28"/>
      <p:italic r:id="rId29"/>
      <p:boldItalic r:id="rId30"/>
    </p:embeddedFont>
    <p:embeddedFont>
      <p:font typeface="Poppins Medium" panose="00000600000000000000" pitchFamily="2" charset="0"/>
      <p:regular r:id="rId31"/>
      <p:bold r:id="rId32"/>
      <p:italic r:id="rId33"/>
      <p:boldItalic r:id="rId34"/>
    </p:embeddedFont>
    <p:embeddedFont>
      <p:font typeface="Roboto Condensed Light" panose="02000000000000000000" pitchFamily="2" charset="0"/>
      <p:regular r:id="rId35"/>
      <p:italic r:id="rId36"/>
    </p:embeddedFont>
    <p:embeddedFont>
      <p:font typeface="Varela Round" panose="00000500000000000000" pitchFamily="2" charset="-79"/>
      <p:regular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ADBCD9-823B-4E79-9A4C-DB69432A4376}">
  <a:tblStyle styleId="{25ADBCD9-823B-4E79-9A4C-DB69432A437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4"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C3CED5CC-BFAE-774F-9645-98D4AA1F246B}"/>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6F4DA83E-A61D-9D99-CE70-95EA8ECEBD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A50C32F6-25F4-F9BE-ED30-170CB411AEE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3943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2C5A6017-7021-1F59-A2B6-BB48FD67BD1E}"/>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53138B34-7B96-2EC9-7F61-894F9159A5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AF5E57FF-93C1-8565-27E9-7582E8796F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4057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99C9FE55-0F6F-6069-5B72-67BCC2B36041}"/>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77B0BC89-51E9-7DCB-76A8-8CB4668ABDC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DA1883DF-8FAA-30BD-7551-339AE38A835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3989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FCB82BEB-FF54-5C76-0F7D-D1ABE3EF4D66}"/>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23F28CF7-9C55-1E5F-E505-3D4EBA5DD0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110A0774-9C2D-C9BE-AA24-6F536880543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3532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6CF15CA9-202E-BCED-8642-6732FD174938}"/>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2888FF11-3D1E-123D-E62D-03AEFD2F1F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110AAB7B-EEBA-FBA4-D0E9-7D4D5DC3A38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0198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EA25E214-8F22-640B-AEA1-11242C3AB637}"/>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2F974E1C-C41F-F706-FFB3-53631C74ED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E2EB2F67-6E48-9CD3-C494-4146522E14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1908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EA52C0F1-FB28-006B-FAE4-33871AE7ACE1}"/>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B5661200-3D85-AB83-3A3A-6467BC633F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94D5AAAA-4A41-9D95-8701-323D3B9620A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54996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EEEDCFA2-81BA-4C19-D00F-49A1B4F80C85}"/>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D6893734-B387-28EB-EBF2-FC206F12EEB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D7856304-CDCC-78BB-15D8-3C773BCA1D4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94920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610DE638-A5BB-9E86-D0C0-9124C1E73BF5}"/>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88A9C1F0-49A8-9B37-AC03-A633AAA1A32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05B195D0-8CD0-29C9-36AC-602396AC32C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5439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97FDE07C-38B4-10DC-67C6-81F838B18026}"/>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591862B1-8E5D-A3D1-D17C-E2003CD1EA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ABDFE626-E4BA-2527-0DDA-2E1CC732B2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20811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9AB5EBCA-7758-5AC3-E1C9-F668C95E8F14}"/>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105E1D55-9A89-074D-846A-1CAAC7C21A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93352423-E766-091B-F990-2091AAF3C5F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5007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p:cNvGrpSpPr/>
        <p:nvPr/>
      </p:nvGrpSpPr>
      <p:grpSpPr>
        <a:xfrm>
          <a:off x="0" y="0"/>
          <a:ext cx="0" cy="0"/>
          <a:chOff x="0" y="0"/>
          <a:chExt cx="0" cy="0"/>
        </a:xfrm>
      </p:grpSpPr>
      <p:sp>
        <p:nvSpPr>
          <p:cNvPr id="3646" name="Google Shape;3646;g259cd6f37fc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3"/>
        <p:cNvGrpSpPr/>
        <p:nvPr/>
      </p:nvGrpSpPr>
      <p:grpSpPr>
        <a:xfrm>
          <a:off x="0" y="0"/>
          <a:ext cx="0" cy="0"/>
          <a:chOff x="0" y="0"/>
          <a:chExt cx="0" cy="0"/>
        </a:xfrm>
      </p:grpSpPr>
      <p:sp>
        <p:nvSpPr>
          <p:cNvPr id="3814" name="Google Shape;3814;g259cd6f37fc_0_2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5" name="Google Shape;3815;g259cd6f37fc_0_2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B1891772-DB83-0DAF-F0F4-2C628E52345C}"/>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60C377BA-7DF1-E956-A337-CB33DE1D0D0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BF438E0E-D45E-8FD4-1067-F480206159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0180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5FC879BD-3254-CD92-D988-33011F0C2DA0}"/>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F87B4045-2E3C-C172-47EE-BD2AF56B2E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B29F40B7-2C15-EA39-51AD-F5F01C45706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4577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45AC096F-E29E-4B32-D730-1149ACC623D6}"/>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F5B95C69-8C46-625D-2922-0210B793C2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6A3A3526-A13C-ABA7-22E5-E806660B8A9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1669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1417E283-8E21-025F-23A0-AAF5AEA8E3BF}"/>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BCD35DCE-02F4-B893-79A4-E9188A79D1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50D05A40-E760-0B12-0F75-68E0F8C3960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7300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1B701D8D-D339-D776-AC15-AA24DF24335F}"/>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E232EC3F-F8C2-9461-4301-A8ABC20A10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3D6B16FD-C7BA-1E9A-37E2-53B36B923B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8315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C21E9BEC-1AE4-6978-F77F-7C09951CCB9D}"/>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7E0A4AC5-D1BF-C264-C4F7-12D3013443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5637CB1C-5EC2-9AB8-AA7F-36E2C1EF74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944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5">
          <a:extLst>
            <a:ext uri="{FF2B5EF4-FFF2-40B4-BE49-F238E27FC236}">
              <a16:creationId xmlns:a16="http://schemas.microsoft.com/office/drawing/2014/main" id="{91867F0A-3C23-31EB-3628-54242AF7B192}"/>
            </a:ext>
          </a:extLst>
        </p:cNvPr>
        <p:cNvGrpSpPr/>
        <p:nvPr/>
      </p:nvGrpSpPr>
      <p:grpSpPr>
        <a:xfrm>
          <a:off x="0" y="0"/>
          <a:ext cx="0" cy="0"/>
          <a:chOff x="0" y="0"/>
          <a:chExt cx="0" cy="0"/>
        </a:xfrm>
      </p:grpSpPr>
      <p:sp>
        <p:nvSpPr>
          <p:cNvPr id="3646" name="Google Shape;3646;g259cd6f37fc_0_225:notes">
            <a:extLst>
              <a:ext uri="{FF2B5EF4-FFF2-40B4-BE49-F238E27FC236}">
                <a16:creationId xmlns:a16="http://schemas.microsoft.com/office/drawing/2014/main" id="{A80E38EC-0BD6-65F5-6AAD-3424A07E50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7" name="Google Shape;3647;g259cd6f37fc_0_225:notes">
            <a:extLst>
              <a:ext uri="{FF2B5EF4-FFF2-40B4-BE49-F238E27FC236}">
                <a16:creationId xmlns:a16="http://schemas.microsoft.com/office/drawing/2014/main" id="{0CA0D8C2-C497-C3D2-4D4F-C7009A87F5F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6152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50525" y="1677325"/>
            <a:ext cx="5247000" cy="1327500"/>
          </a:xfrm>
          <a:prstGeom prst="rect">
            <a:avLst/>
          </a:prstGeom>
        </p:spPr>
        <p:txBody>
          <a:bodyPr spcFirstLastPara="1" wrap="square" lIns="91425" tIns="91425" rIns="91425" bIns="91425" anchor="t" anchorCtr="0">
            <a:noAutofit/>
          </a:bodyPr>
          <a:lstStyle>
            <a:lvl1pPr lvl="0">
              <a:spcBef>
                <a:spcPts val="0"/>
              </a:spcBef>
              <a:spcAft>
                <a:spcPts val="0"/>
              </a:spcAft>
              <a:buSzPts val="5200"/>
              <a:buNone/>
              <a:defRPr sz="37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450525" y="3142100"/>
            <a:ext cx="4959900" cy="3948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a:lvl1pPr>
            <a:lvl2pPr lvl="1" algn="ctr" rtl="0">
              <a:lnSpc>
                <a:spcPct val="100000"/>
              </a:lnSpc>
              <a:spcBef>
                <a:spcPts val="0"/>
              </a:spcBef>
              <a:spcAft>
                <a:spcPts val="0"/>
              </a:spcAft>
              <a:buClr>
                <a:schemeClr val="accent2"/>
              </a:buClr>
              <a:buSzPts val="2800"/>
              <a:buNone/>
              <a:defRPr sz="2800">
                <a:solidFill>
                  <a:schemeClr val="accent2"/>
                </a:solidFill>
              </a:defRPr>
            </a:lvl2pPr>
            <a:lvl3pPr lvl="2" algn="ctr" rtl="0">
              <a:lnSpc>
                <a:spcPct val="100000"/>
              </a:lnSpc>
              <a:spcBef>
                <a:spcPts val="0"/>
              </a:spcBef>
              <a:spcAft>
                <a:spcPts val="0"/>
              </a:spcAft>
              <a:buClr>
                <a:schemeClr val="accent2"/>
              </a:buClr>
              <a:buSzPts val="2800"/>
              <a:buNone/>
              <a:defRPr sz="2800">
                <a:solidFill>
                  <a:schemeClr val="accent2"/>
                </a:solidFill>
              </a:defRPr>
            </a:lvl3pPr>
            <a:lvl4pPr lvl="3" algn="ctr" rtl="0">
              <a:lnSpc>
                <a:spcPct val="100000"/>
              </a:lnSpc>
              <a:spcBef>
                <a:spcPts val="0"/>
              </a:spcBef>
              <a:spcAft>
                <a:spcPts val="0"/>
              </a:spcAft>
              <a:buClr>
                <a:schemeClr val="accent2"/>
              </a:buClr>
              <a:buSzPts val="2800"/>
              <a:buNone/>
              <a:defRPr sz="2800">
                <a:solidFill>
                  <a:schemeClr val="accent2"/>
                </a:solidFill>
              </a:defRPr>
            </a:lvl4pPr>
            <a:lvl5pPr lvl="4" algn="ctr" rtl="0">
              <a:lnSpc>
                <a:spcPct val="100000"/>
              </a:lnSpc>
              <a:spcBef>
                <a:spcPts val="0"/>
              </a:spcBef>
              <a:spcAft>
                <a:spcPts val="0"/>
              </a:spcAft>
              <a:buClr>
                <a:schemeClr val="accent2"/>
              </a:buClr>
              <a:buSzPts val="2800"/>
              <a:buNone/>
              <a:defRPr sz="2800">
                <a:solidFill>
                  <a:schemeClr val="accent2"/>
                </a:solidFill>
              </a:defRPr>
            </a:lvl5pPr>
            <a:lvl6pPr lvl="5" algn="ctr" rtl="0">
              <a:lnSpc>
                <a:spcPct val="100000"/>
              </a:lnSpc>
              <a:spcBef>
                <a:spcPts val="0"/>
              </a:spcBef>
              <a:spcAft>
                <a:spcPts val="0"/>
              </a:spcAft>
              <a:buClr>
                <a:schemeClr val="accent2"/>
              </a:buClr>
              <a:buSzPts val="2800"/>
              <a:buNone/>
              <a:defRPr sz="2800">
                <a:solidFill>
                  <a:schemeClr val="accent2"/>
                </a:solidFill>
              </a:defRPr>
            </a:lvl6pPr>
            <a:lvl7pPr lvl="6" algn="ctr" rtl="0">
              <a:lnSpc>
                <a:spcPct val="100000"/>
              </a:lnSpc>
              <a:spcBef>
                <a:spcPts val="0"/>
              </a:spcBef>
              <a:spcAft>
                <a:spcPts val="0"/>
              </a:spcAft>
              <a:buClr>
                <a:schemeClr val="accent2"/>
              </a:buClr>
              <a:buSzPts val="2800"/>
              <a:buNone/>
              <a:defRPr sz="2800">
                <a:solidFill>
                  <a:schemeClr val="accent2"/>
                </a:solidFill>
              </a:defRPr>
            </a:lvl7pPr>
            <a:lvl8pPr lvl="7" algn="ctr" rtl="0">
              <a:lnSpc>
                <a:spcPct val="100000"/>
              </a:lnSpc>
              <a:spcBef>
                <a:spcPts val="0"/>
              </a:spcBef>
              <a:spcAft>
                <a:spcPts val="0"/>
              </a:spcAft>
              <a:buClr>
                <a:schemeClr val="accent2"/>
              </a:buClr>
              <a:buSzPts val="2800"/>
              <a:buNone/>
              <a:defRPr sz="2800">
                <a:solidFill>
                  <a:schemeClr val="accent2"/>
                </a:solidFill>
              </a:defRPr>
            </a:lvl8pPr>
            <a:lvl9pPr lvl="8" algn="ctr" rtl="0">
              <a:lnSpc>
                <a:spcPct val="100000"/>
              </a:lnSpc>
              <a:spcBef>
                <a:spcPts val="0"/>
              </a:spcBef>
              <a:spcAft>
                <a:spcPts val="0"/>
              </a:spcAft>
              <a:buClr>
                <a:schemeClr val="accent2"/>
              </a:buClr>
              <a:buSzPts val="2800"/>
              <a:buNone/>
              <a:defRPr sz="2800">
                <a:solidFill>
                  <a:schemeClr val="accent2"/>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grpSp>
        <p:nvGrpSpPr>
          <p:cNvPr id="16" name="Google Shape;16;p4"/>
          <p:cNvGrpSpPr/>
          <p:nvPr/>
        </p:nvGrpSpPr>
        <p:grpSpPr>
          <a:xfrm>
            <a:off x="197608" y="38991"/>
            <a:ext cx="8762863" cy="5076427"/>
            <a:chOff x="197608" y="38991"/>
            <a:chExt cx="8762863" cy="5076427"/>
          </a:xfrm>
        </p:grpSpPr>
        <p:grpSp>
          <p:nvGrpSpPr>
            <p:cNvPr id="17" name="Google Shape;17;p4"/>
            <p:cNvGrpSpPr/>
            <p:nvPr/>
          </p:nvGrpSpPr>
          <p:grpSpPr>
            <a:xfrm rot="-479055">
              <a:off x="800771" y="3784565"/>
              <a:ext cx="1250092" cy="1250092"/>
              <a:chOff x="9239031" y="574622"/>
              <a:chExt cx="1250100" cy="1250100"/>
            </a:xfrm>
          </p:grpSpPr>
          <p:sp>
            <p:nvSpPr>
              <p:cNvPr id="18" name="Google Shape;18;p4"/>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0;p4"/>
            <p:cNvGrpSpPr/>
            <p:nvPr/>
          </p:nvGrpSpPr>
          <p:grpSpPr>
            <a:xfrm rot="-5824889">
              <a:off x="634524" y="308774"/>
              <a:ext cx="892511" cy="394809"/>
              <a:chOff x="3551050" y="1997700"/>
              <a:chExt cx="1366825" cy="604625"/>
            </a:xfrm>
          </p:grpSpPr>
          <p:sp>
            <p:nvSpPr>
              <p:cNvPr id="21" name="Google Shape;21;p4"/>
              <p:cNvSpPr/>
              <p:nvPr/>
            </p:nvSpPr>
            <p:spPr>
              <a:xfrm>
                <a:off x="3555200" y="1997700"/>
                <a:ext cx="1362675" cy="604625"/>
              </a:xfrm>
              <a:custGeom>
                <a:avLst/>
                <a:gdLst/>
                <a:ahLst/>
                <a:cxnLst/>
                <a:rect l="l" t="t" r="r" b="b"/>
                <a:pathLst>
                  <a:path w="54507" h="24185" extrusionOk="0">
                    <a:moveTo>
                      <a:pt x="12843" y="1"/>
                    </a:moveTo>
                    <a:cubicBezTo>
                      <a:pt x="11342" y="1"/>
                      <a:pt x="9808" y="1"/>
                      <a:pt x="8307" y="134"/>
                    </a:cubicBezTo>
                    <a:cubicBezTo>
                      <a:pt x="6539" y="168"/>
                      <a:pt x="4838" y="201"/>
                      <a:pt x="3103" y="301"/>
                    </a:cubicBezTo>
                    <a:cubicBezTo>
                      <a:pt x="2136" y="334"/>
                      <a:pt x="1" y="601"/>
                      <a:pt x="1" y="1935"/>
                    </a:cubicBezTo>
                    <a:cubicBezTo>
                      <a:pt x="1" y="2503"/>
                      <a:pt x="501" y="3003"/>
                      <a:pt x="935" y="3370"/>
                    </a:cubicBezTo>
                    <a:cubicBezTo>
                      <a:pt x="1202" y="3637"/>
                      <a:pt x="1602" y="3870"/>
                      <a:pt x="1535" y="4337"/>
                    </a:cubicBezTo>
                    <a:cubicBezTo>
                      <a:pt x="1502" y="4671"/>
                      <a:pt x="1369" y="5004"/>
                      <a:pt x="1302" y="5305"/>
                    </a:cubicBezTo>
                    <a:cubicBezTo>
                      <a:pt x="1102" y="5938"/>
                      <a:pt x="1102" y="6472"/>
                      <a:pt x="1369" y="7039"/>
                    </a:cubicBezTo>
                    <a:cubicBezTo>
                      <a:pt x="1669" y="7673"/>
                      <a:pt x="2102" y="8173"/>
                      <a:pt x="2169" y="8840"/>
                    </a:cubicBezTo>
                    <a:cubicBezTo>
                      <a:pt x="1335" y="9307"/>
                      <a:pt x="368" y="10008"/>
                      <a:pt x="968" y="11042"/>
                    </a:cubicBezTo>
                    <a:cubicBezTo>
                      <a:pt x="1268" y="11542"/>
                      <a:pt x="1802" y="11876"/>
                      <a:pt x="2136" y="12343"/>
                    </a:cubicBezTo>
                    <a:cubicBezTo>
                      <a:pt x="2336" y="12643"/>
                      <a:pt x="2536" y="12877"/>
                      <a:pt x="2770" y="13177"/>
                    </a:cubicBezTo>
                    <a:cubicBezTo>
                      <a:pt x="2936" y="13377"/>
                      <a:pt x="3437" y="13777"/>
                      <a:pt x="3370" y="14044"/>
                    </a:cubicBezTo>
                    <a:cubicBezTo>
                      <a:pt x="3337" y="14211"/>
                      <a:pt x="3103" y="14511"/>
                      <a:pt x="3003" y="14645"/>
                    </a:cubicBezTo>
                    <a:cubicBezTo>
                      <a:pt x="2836" y="14945"/>
                      <a:pt x="2770" y="15212"/>
                      <a:pt x="2703" y="15545"/>
                    </a:cubicBezTo>
                    <a:cubicBezTo>
                      <a:pt x="2669" y="15979"/>
                      <a:pt x="2703" y="16446"/>
                      <a:pt x="2436" y="16779"/>
                    </a:cubicBezTo>
                    <a:cubicBezTo>
                      <a:pt x="2202" y="17013"/>
                      <a:pt x="1969" y="17180"/>
                      <a:pt x="1802" y="17447"/>
                    </a:cubicBezTo>
                    <a:cubicBezTo>
                      <a:pt x="1535" y="17813"/>
                      <a:pt x="1469" y="18314"/>
                      <a:pt x="1635" y="18781"/>
                    </a:cubicBezTo>
                    <a:cubicBezTo>
                      <a:pt x="1802" y="19214"/>
                      <a:pt x="2136" y="19481"/>
                      <a:pt x="2503" y="19815"/>
                    </a:cubicBezTo>
                    <a:cubicBezTo>
                      <a:pt x="3103" y="20315"/>
                      <a:pt x="3003" y="20849"/>
                      <a:pt x="2669" y="21516"/>
                    </a:cubicBezTo>
                    <a:cubicBezTo>
                      <a:pt x="2336" y="22117"/>
                      <a:pt x="2002" y="22650"/>
                      <a:pt x="1936" y="23351"/>
                    </a:cubicBezTo>
                    <a:cubicBezTo>
                      <a:pt x="1936" y="23484"/>
                      <a:pt x="2002" y="23618"/>
                      <a:pt x="2102" y="23651"/>
                    </a:cubicBezTo>
                    <a:lnTo>
                      <a:pt x="2169" y="23718"/>
                    </a:lnTo>
                    <a:lnTo>
                      <a:pt x="2536" y="23985"/>
                    </a:lnTo>
                    <a:cubicBezTo>
                      <a:pt x="3003" y="24185"/>
                      <a:pt x="3537" y="24185"/>
                      <a:pt x="4037" y="24185"/>
                    </a:cubicBezTo>
                    <a:cubicBezTo>
                      <a:pt x="4171" y="24185"/>
                      <a:pt x="4271" y="24151"/>
                      <a:pt x="4304" y="24051"/>
                    </a:cubicBezTo>
                    <a:cubicBezTo>
                      <a:pt x="5426" y="24127"/>
                      <a:pt x="6541" y="24148"/>
                      <a:pt x="7652" y="24148"/>
                    </a:cubicBezTo>
                    <a:cubicBezTo>
                      <a:pt x="8986" y="24148"/>
                      <a:pt x="10314" y="24118"/>
                      <a:pt x="11643" y="24118"/>
                    </a:cubicBezTo>
                    <a:cubicBezTo>
                      <a:pt x="14778" y="24051"/>
                      <a:pt x="17880" y="24051"/>
                      <a:pt x="21016" y="24018"/>
                    </a:cubicBezTo>
                    <a:cubicBezTo>
                      <a:pt x="27387" y="23951"/>
                      <a:pt x="33792" y="23951"/>
                      <a:pt x="40130" y="23951"/>
                    </a:cubicBezTo>
                    <a:lnTo>
                      <a:pt x="51471" y="23951"/>
                    </a:lnTo>
                    <a:cubicBezTo>
                      <a:pt x="51905" y="23951"/>
                      <a:pt x="52372" y="23884"/>
                      <a:pt x="52839" y="23851"/>
                    </a:cubicBezTo>
                    <a:cubicBezTo>
                      <a:pt x="53339" y="23784"/>
                      <a:pt x="54006" y="23718"/>
                      <a:pt x="54206" y="23184"/>
                    </a:cubicBezTo>
                    <a:cubicBezTo>
                      <a:pt x="54473" y="22483"/>
                      <a:pt x="53806" y="21816"/>
                      <a:pt x="53372" y="21316"/>
                    </a:cubicBezTo>
                    <a:cubicBezTo>
                      <a:pt x="53039" y="20949"/>
                      <a:pt x="52839" y="20615"/>
                      <a:pt x="52605" y="20282"/>
                    </a:cubicBezTo>
                    <a:cubicBezTo>
                      <a:pt x="50937" y="18014"/>
                      <a:pt x="49203" y="15812"/>
                      <a:pt x="47535" y="13544"/>
                    </a:cubicBezTo>
                    <a:cubicBezTo>
                      <a:pt x="47135" y="13010"/>
                      <a:pt x="46768" y="12510"/>
                      <a:pt x="46334" y="11976"/>
                    </a:cubicBezTo>
                    <a:cubicBezTo>
                      <a:pt x="46634" y="11542"/>
                      <a:pt x="46934" y="11142"/>
                      <a:pt x="47268" y="10708"/>
                    </a:cubicBezTo>
                    <a:lnTo>
                      <a:pt x="50137" y="7106"/>
                    </a:lnTo>
                    <a:cubicBezTo>
                      <a:pt x="50971" y="6038"/>
                      <a:pt x="51805" y="5038"/>
                      <a:pt x="52572" y="4004"/>
                    </a:cubicBezTo>
                    <a:cubicBezTo>
                      <a:pt x="52872" y="3637"/>
                      <a:pt x="53139" y="3303"/>
                      <a:pt x="53406" y="2936"/>
                    </a:cubicBezTo>
                    <a:cubicBezTo>
                      <a:pt x="53806" y="2369"/>
                      <a:pt x="54340" y="1702"/>
                      <a:pt x="54406" y="1001"/>
                    </a:cubicBezTo>
                    <a:cubicBezTo>
                      <a:pt x="54506" y="268"/>
                      <a:pt x="53873" y="168"/>
                      <a:pt x="53306" y="101"/>
                    </a:cubicBezTo>
                    <a:cubicBezTo>
                      <a:pt x="52805" y="34"/>
                      <a:pt x="52305" y="1"/>
                      <a:pt x="51805" y="1"/>
                    </a:cubicBezTo>
                    <a:cubicBezTo>
                      <a:pt x="51638" y="1"/>
                      <a:pt x="51471" y="1"/>
                      <a:pt x="51304" y="34"/>
                    </a:cubicBezTo>
                    <a:cubicBezTo>
                      <a:pt x="50993" y="23"/>
                      <a:pt x="50685" y="19"/>
                      <a:pt x="50379" y="19"/>
                    </a:cubicBezTo>
                    <a:cubicBezTo>
                      <a:pt x="49766" y="19"/>
                      <a:pt x="49158" y="34"/>
                      <a:pt x="48536" y="34"/>
                    </a:cubicBezTo>
                    <a:lnTo>
                      <a:pt x="35493" y="34"/>
                    </a:lnTo>
                    <a:cubicBezTo>
                      <a:pt x="34025" y="51"/>
                      <a:pt x="32555" y="57"/>
                      <a:pt x="31085" y="57"/>
                    </a:cubicBezTo>
                    <a:cubicBezTo>
                      <a:pt x="26672" y="57"/>
                      <a:pt x="22250" y="1"/>
                      <a:pt x="178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p:nvPr/>
            </p:nvSpPr>
            <p:spPr>
              <a:xfrm>
                <a:off x="3612750" y="2006050"/>
                <a:ext cx="11700" cy="27550"/>
              </a:xfrm>
              <a:custGeom>
                <a:avLst/>
                <a:gdLst/>
                <a:ahLst/>
                <a:cxnLst/>
                <a:rect l="l" t="t" r="r" b="b"/>
                <a:pathLst>
                  <a:path w="468" h="1102" extrusionOk="0">
                    <a:moveTo>
                      <a:pt x="434" y="0"/>
                    </a:moveTo>
                    <a:cubicBezTo>
                      <a:pt x="301" y="0"/>
                      <a:pt x="167" y="34"/>
                      <a:pt x="1" y="34"/>
                    </a:cubicBezTo>
                    <a:lnTo>
                      <a:pt x="1" y="1101"/>
                    </a:lnTo>
                    <a:lnTo>
                      <a:pt x="468" y="1101"/>
                    </a:lnTo>
                    <a:cubicBezTo>
                      <a:pt x="434" y="768"/>
                      <a:pt x="434" y="367"/>
                      <a:pt x="4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3609425" y="2205350"/>
                <a:ext cx="15025" cy="126775"/>
              </a:xfrm>
              <a:custGeom>
                <a:avLst/>
                <a:gdLst/>
                <a:ahLst/>
                <a:cxnLst/>
                <a:rect l="l" t="t" r="r" b="b"/>
                <a:pathLst>
                  <a:path w="601" h="5071" extrusionOk="0">
                    <a:moveTo>
                      <a:pt x="0" y="1"/>
                    </a:moveTo>
                    <a:cubicBezTo>
                      <a:pt x="67" y="1468"/>
                      <a:pt x="67" y="2903"/>
                      <a:pt x="67" y="4370"/>
                    </a:cubicBezTo>
                    <a:cubicBezTo>
                      <a:pt x="167" y="4537"/>
                      <a:pt x="334" y="4737"/>
                      <a:pt x="467" y="4904"/>
                    </a:cubicBezTo>
                    <a:cubicBezTo>
                      <a:pt x="500" y="4971"/>
                      <a:pt x="534" y="5004"/>
                      <a:pt x="601" y="5071"/>
                    </a:cubicBezTo>
                    <a:lnTo>
                      <a:pt x="6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a:off x="3611075" y="2371300"/>
                <a:ext cx="13375" cy="123450"/>
              </a:xfrm>
              <a:custGeom>
                <a:avLst/>
                <a:gdLst/>
                <a:ahLst/>
                <a:cxnLst/>
                <a:rect l="l" t="t" r="r" b="b"/>
                <a:pathLst>
                  <a:path w="535" h="4938" extrusionOk="0">
                    <a:moveTo>
                      <a:pt x="535" y="1"/>
                    </a:moveTo>
                    <a:cubicBezTo>
                      <a:pt x="434" y="201"/>
                      <a:pt x="401" y="401"/>
                      <a:pt x="368" y="668"/>
                    </a:cubicBezTo>
                    <a:cubicBezTo>
                      <a:pt x="334" y="1068"/>
                      <a:pt x="368" y="1535"/>
                      <a:pt x="68" y="1869"/>
                    </a:cubicBezTo>
                    <a:lnTo>
                      <a:pt x="1" y="1935"/>
                    </a:lnTo>
                    <a:lnTo>
                      <a:pt x="1" y="4737"/>
                    </a:lnTo>
                    <a:lnTo>
                      <a:pt x="101" y="4871"/>
                    </a:lnTo>
                    <a:cubicBezTo>
                      <a:pt x="168" y="4904"/>
                      <a:pt x="168" y="4938"/>
                      <a:pt x="201" y="4938"/>
                    </a:cubicBezTo>
                    <a:lnTo>
                      <a:pt x="501" y="4938"/>
                    </a:lnTo>
                    <a:cubicBezTo>
                      <a:pt x="535" y="4170"/>
                      <a:pt x="535" y="3336"/>
                      <a:pt x="535" y="2536"/>
                    </a:cubicBezTo>
                    <a:lnTo>
                      <a:pt x="5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p:nvPr/>
            </p:nvSpPr>
            <p:spPr>
              <a:xfrm>
                <a:off x="3611075" y="2051900"/>
                <a:ext cx="14200" cy="134300"/>
              </a:xfrm>
              <a:custGeom>
                <a:avLst/>
                <a:gdLst/>
                <a:ahLst/>
                <a:cxnLst/>
                <a:rect l="l" t="t" r="r" b="b"/>
                <a:pathLst>
                  <a:path w="568" h="5372" extrusionOk="0">
                    <a:moveTo>
                      <a:pt x="34" y="1"/>
                    </a:moveTo>
                    <a:cubicBezTo>
                      <a:pt x="1" y="1802"/>
                      <a:pt x="1" y="3604"/>
                      <a:pt x="1" y="5371"/>
                    </a:cubicBezTo>
                    <a:lnTo>
                      <a:pt x="568" y="5371"/>
                    </a:lnTo>
                    <a:cubicBezTo>
                      <a:pt x="535" y="5005"/>
                      <a:pt x="535" y="4604"/>
                      <a:pt x="535" y="4171"/>
                    </a:cubicBezTo>
                    <a:cubicBezTo>
                      <a:pt x="535" y="2803"/>
                      <a:pt x="535" y="1435"/>
                      <a:pt x="5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p:nvPr/>
            </p:nvSpPr>
            <p:spPr>
              <a:xfrm>
                <a:off x="3611075" y="2522250"/>
                <a:ext cx="12550" cy="75900"/>
              </a:xfrm>
              <a:custGeom>
                <a:avLst/>
                <a:gdLst/>
                <a:ahLst/>
                <a:cxnLst/>
                <a:rect l="l" t="t" r="r" b="b"/>
                <a:pathLst>
                  <a:path w="502" h="3036" extrusionOk="0">
                    <a:moveTo>
                      <a:pt x="501" y="0"/>
                    </a:moveTo>
                    <a:cubicBezTo>
                      <a:pt x="434" y="167"/>
                      <a:pt x="368" y="334"/>
                      <a:pt x="268" y="501"/>
                    </a:cubicBezTo>
                    <a:cubicBezTo>
                      <a:pt x="201" y="668"/>
                      <a:pt x="68" y="868"/>
                      <a:pt x="1" y="1034"/>
                    </a:cubicBezTo>
                    <a:lnTo>
                      <a:pt x="1" y="1335"/>
                    </a:lnTo>
                    <a:lnTo>
                      <a:pt x="1" y="2836"/>
                    </a:lnTo>
                    <a:cubicBezTo>
                      <a:pt x="34" y="2869"/>
                      <a:pt x="101" y="2902"/>
                      <a:pt x="168" y="2902"/>
                    </a:cubicBezTo>
                    <a:cubicBezTo>
                      <a:pt x="334" y="3003"/>
                      <a:pt x="401" y="3036"/>
                      <a:pt x="501" y="3036"/>
                    </a:cubicBezTo>
                    <a:lnTo>
                      <a:pt x="5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3762850" y="2357125"/>
                <a:ext cx="15050" cy="136800"/>
              </a:xfrm>
              <a:custGeom>
                <a:avLst/>
                <a:gdLst/>
                <a:ahLst/>
                <a:cxnLst/>
                <a:rect l="l" t="t" r="r" b="b"/>
                <a:pathLst>
                  <a:path w="602" h="5472" extrusionOk="0">
                    <a:moveTo>
                      <a:pt x="1" y="1"/>
                    </a:moveTo>
                    <a:lnTo>
                      <a:pt x="1" y="5471"/>
                    </a:lnTo>
                    <a:lnTo>
                      <a:pt x="601" y="5471"/>
                    </a:lnTo>
                    <a:lnTo>
                      <a:pt x="601" y="3136"/>
                    </a:lnTo>
                    <a:lnTo>
                      <a:pt x="6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3762850" y="2052750"/>
                <a:ext cx="15875" cy="135950"/>
              </a:xfrm>
              <a:custGeom>
                <a:avLst/>
                <a:gdLst/>
                <a:ahLst/>
                <a:cxnLst/>
                <a:rect l="l" t="t" r="r" b="b"/>
                <a:pathLst>
                  <a:path w="635" h="5438" extrusionOk="0">
                    <a:moveTo>
                      <a:pt x="34" y="0"/>
                    </a:moveTo>
                    <a:cubicBezTo>
                      <a:pt x="1" y="1802"/>
                      <a:pt x="1" y="3603"/>
                      <a:pt x="1" y="5438"/>
                    </a:cubicBezTo>
                    <a:lnTo>
                      <a:pt x="635" y="5438"/>
                    </a:lnTo>
                    <a:lnTo>
                      <a:pt x="635" y="3936"/>
                    </a:lnTo>
                    <a:cubicBezTo>
                      <a:pt x="601" y="2602"/>
                      <a:pt x="601" y="1301"/>
                      <a:pt x="6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3763700" y="2001050"/>
                <a:ext cx="12525" cy="33375"/>
              </a:xfrm>
              <a:custGeom>
                <a:avLst/>
                <a:gdLst/>
                <a:ahLst/>
                <a:cxnLst/>
                <a:rect l="l" t="t" r="r" b="b"/>
                <a:pathLst>
                  <a:path w="501" h="1335" extrusionOk="0">
                    <a:moveTo>
                      <a:pt x="467" y="0"/>
                    </a:moveTo>
                    <a:cubicBezTo>
                      <a:pt x="334" y="0"/>
                      <a:pt x="167" y="0"/>
                      <a:pt x="67" y="34"/>
                    </a:cubicBezTo>
                    <a:cubicBezTo>
                      <a:pt x="67" y="467"/>
                      <a:pt x="0" y="901"/>
                      <a:pt x="0" y="1334"/>
                    </a:cubicBezTo>
                    <a:lnTo>
                      <a:pt x="501" y="1334"/>
                    </a:lnTo>
                    <a:cubicBezTo>
                      <a:pt x="501" y="867"/>
                      <a:pt x="467" y="467"/>
                      <a:pt x="4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3762850" y="2204525"/>
                <a:ext cx="15050" cy="135950"/>
              </a:xfrm>
              <a:custGeom>
                <a:avLst/>
                <a:gdLst/>
                <a:ahLst/>
                <a:cxnLst/>
                <a:rect l="l" t="t" r="r" b="b"/>
                <a:pathLst>
                  <a:path w="602" h="5438" extrusionOk="0">
                    <a:moveTo>
                      <a:pt x="1" y="0"/>
                    </a:moveTo>
                    <a:lnTo>
                      <a:pt x="1" y="2769"/>
                    </a:lnTo>
                    <a:lnTo>
                      <a:pt x="1" y="5438"/>
                    </a:lnTo>
                    <a:lnTo>
                      <a:pt x="601" y="5438"/>
                    </a:lnTo>
                    <a:lnTo>
                      <a:pt x="6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3762850" y="2510575"/>
                <a:ext cx="15050" cy="90075"/>
              </a:xfrm>
              <a:custGeom>
                <a:avLst/>
                <a:gdLst/>
                <a:ahLst/>
                <a:cxnLst/>
                <a:rect l="l" t="t" r="r" b="b"/>
                <a:pathLst>
                  <a:path w="602" h="3603" extrusionOk="0">
                    <a:moveTo>
                      <a:pt x="1" y="0"/>
                    </a:moveTo>
                    <a:cubicBezTo>
                      <a:pt x="1" y="634"/>
                      <a:pt x="1" y="1301"/>
                      <a:pt x="34" y="1968"/>
                    </a:cubicBezTo>
                    <a:lnTo>
                      <a:pt x="34" y="3603"/>
                    </a:lnTo>
                    <a:lnTo>
                      <a:pt x="601" y="3603"/>
                    </a:lnTo>
                    <a:lnTo>
                      <a:pt x="601" y="2836"/>
                    </a:lnTo>
                    <a:lnTo>
                      <a:pt x="6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3917125" y="1998550"/>
                <a:ext cx="13375" cy="35875"/>
              </a:xfrm>
              <a:custGeom>
                <a:avLst/>
                <a:gdLst/>
                <a:ahLst/>
                <a:cxnLst/>
                <a:rect l="l" t="t" r="r" b="b"/>
                <a:pathLst>
                  <a:path w="535" h="1435" extrusionOk="0">
                    <a:moveTo>
                      <a:pt x="34" y="0"/>
                    </a:moveTo>
                    <a:cubicBezTo>
                      <a:pt x="34" y="467"/>
                      <a:pt x="34" y="967"/>
                      <a:pt x="1" y="1434"/>
                    </a:cubicBezTo>
                    <a:lnTo>
                      <a:pt x="535" y="1434"/>
                    </a:lnTo>
                    <a:cubicBezTo>
                      <a:pt x="501" y="967"/>
                      <a:pt x="501" y="500"/>
                      <a:pt x="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3916300" y="2051900"/>
                <a:ext cx="14200" cy="135975"/>
              </a:xfrm>
              <a:custGeom>
                <a:avLst/>
                <a:gdLst/>
                <a:ahLst/>
                <a:cxnLst/>
                <a:rect l="l" t="t" r="r" b="b"/>
                <a:pathLst>
                  <a:path w="568" h="5439" extrusionOk="0">
                    <a:moveTo>
                      <a:pt x="1" y="1"/>
                    </a:moveTo>
                    <a:lnTo>
                      <a:pt x="1" y="5438"/>
                    </a:lnTo>
                    <a:lnTo>
                      <a:pt x="568" y="5438"/>
                    </a:lnTo>
                    <a:lnTo>
                      <a:pt x="568" y="3637"/>
                    </a:lnTo>
                    <a:cubicBezTo>
                      <a:pt x="568" y="2469"/>
                      <a:pt x="568" y="1269"/>
                      <a:pt x="5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3916300" y="2510575"/>
                <a:ext cx="14200" cy="87575"/>
              </a:xfrm>
              <a:custGeom>
                <a:avLst/>
                <a:gdLst/>
                <a:ahLst/>
                <a:cxnLst/>
                <a:rect l="l" t="t" r="r" b="b"/>
                <a:pathLst>
                  <a:path w="568" h="3503" extrusionOk="0">
                    <a:moveTo>
                      <a:pt x="34" y="0"/>
                    </a:moveTo>
                    <a:cubicBezTo>
                      <a:pt x="34" y="768"/>
                      <a:pt x="1" y="1535"/>
                      <a:pt x="34" y="2335"/>
                    </a:cubicBezTo>
                    <a:lnTo>
                      <a:pt x="34" y="3503"/>
                    </a:lnTo>
                    <a:lnTo>
                      <a:pt x="568" y="3503"/>
                    </a:lnTo>
                    <a:lnTo>
                      <a:pt x="568" y="3169"/>
                    </a:lnTo>
                    <a:lnTo>
                      <a:pt x="5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3917125" y="2357125"/>
                <a:ext cx="13375" cy="136800"/>
              </a:xfrm>
              <a:custGeom>
                <a:avLst/>
                <a:gdLst/>
                <a:ahLst/>
                <a:cxnLst/>
                <a:rect l="l" t="t" r="r" b="b"/>
                <a:pathLst>
                  <a:path w="535" h="5472" extrusionOk="0">
                    <a:moveTo>
                      <a:pt x="1" y="1"/>
                    </a:moveTo>
                    <a:lnTo>
                      <a:pt x="1" y="5471"/>
                    </a:lnTo>
                    <a:lnTo>
                      <a:pt x="535" y="5471"/>
                    </a:lnTo>
                    <a:lnTo>
                      <a:pt x="535" y="3403"/>
                    </a:lnTo>
                    <a:cubicBezTo>
                      <a:pt x="501" y="2269"/>
                      <a:pt x="501" y="1135"/>
                      <a:pt x="5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4"/>
              <p:cNvSpPr/>
              <p:nvPr/>
            </p:nvSpPr>
            <p:spPr>
              <a:xfrm>
                <a:off x="3916300" y="2202850"/>
                <a:ext cx="13375" cy="136800"/>
              </a:xfrm>
              <a:custGeom>
                <a:avLst/>
                <a:gdLst/>
                <a:ahLst/>
                <a:cxnLst/>
                <a:rect l="l" t="t" r="r" b="b"/>
                <a:pathLst>
                  <a:path w="535" h="5472" extrusionOk="0">
                    <a:moveTo>
                      <a:pt x="534" y="1"/>
                    </a:moveTo>
                    <a:cubicBezTo>
                      <a:pt x="367" y="67"/>
                      <a:pt x="201" y="67"/>
                      <a:pt x="1" y="67"/>
                    </a:cubicBezTo>
                    <a:lnTo>
                      <a:pt x="1" y="2669"/>
                    </a:lnTo>
                    <a:lnTo>
                      <a:pt x="1" y="5471"/>
                    </a:lnTo>
                    <a:lnTo>
                      <a:pt x="534" y="5471"/>
                    </a:lnTo>
                    <a:lnTo>
                      <a:pt x="5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4"/>
              <p:cNvSpPr/>
              <p:nvPr/>
            </p:nvSpPr>
            <p:spPr>
              <a:xfrm>
                <a:off x="4069750" y="2509750"/>
                <a:ext cx="15025" cy="86750"/>
              </a:xfrm>
              <a:custGeom>
                <a:avLst/>
                <a:gdLst/>
                <a:ahLst/>
                <a:cxnLst/>
                <a:rect l="l" t="t" r="r" b="b"/>
                <a:pathLst>
                  <a:path w="601" h="3470" extrusionOk="0">
                    <a:moveTo>
                      <a:pt x="34" y="0"/>
                    </a:moveTo>
                    <a:cubicBezTo>
                      <a:pt x="0" y="1001"/>
                      <a:pt x="0" y="2001"/>
                      <a:pt x="0" y="2969"/>
                    </a:cubicBezTo>
                    <a:lnTo>
                      <a:pt x="0" y="3469"/>
                    </a:lnTo>
                    <a:lnTo>
                      <a:pt x="601" y="3469"/>
                    </a:lnTo>
                    <a:lnTo>
                      <a:pt x="6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4067250" y="2051900"/>
                <a:ext cx="17525" cy="135975"/>
              </a:xfrm>
              <a:custGeom>
                <a:avLst/>
                <a:gdLst/>
                <a:ahLst/>
                <a:cxnLst/>
                <a:rect l="l" t="t" r="r" b="b"/>
                <a:pathLst>
                  <a:path w="701" h="5439" extrusionOk="0">
                    <a:moveTo>
                      <a:pt x="34" y="1"/>
                    </a:moveTo>
                    <a:cubicBezTo>
                      <a:pt x="0" y="1802"/>
                      <a:pt x="0" y="3637"/>
                      <a:pt x="0" y="5438"/>
                    </a:cubicBezTo>
                    <a:lnTo>
                      <a:pt x="701" y="5438"/>
                    </a:lnTo>
                    <a:lnTo>
                      <a:pt x="701" y="2970"/>
                    </a:lnTo>
                    <a:cubicBezTo>
                      <a:pt x="667" y="2002"/>
                      <a:pt x="667" y="1002"/>
                      <a:pt x="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4068075" y="1998550"/>
                <a:ext cx="15875" cy="35875"/>
              </a:xfrm>
              <a:custGeom>
                <a:avLst/>
                <a:gdLst/>
                <a:ahLst/>
                <a:cxnLst/>
                <a:rect l="l" t="t" r="r" b="b"/>
                <a:pathLst>
                  <a:path w="635" h="1435" extrusionOk="0">
                    <a:moveTo>
                      <a:pt x="67" y="0"/>
                    </a:moveTo>
                    <a:cubicBezTo>
                      <a:pt x="67" y="467"/>
                      <a:pt x="1" y="967"/>
                      <a:pt x="1" y="1434"/>
                    </a:cubicBezTo>
                    <a:lnTo>
                      <a:pt x="634" y="1434"/>
                    </a:lnTo>
                    <a:cubicBezTo>
                      <a:pt x="634" y="967"/>
                      <a:pt x="601" y="500"/>
                      <a:pt x="6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4067250" y="2357125"/>
                <a:ext cx="16700" cy="136800"/>
              </a:xfrm>
              <a:custGeom>
                <a:avLst/>
                <a:gdLst/>
                <a:ahLst/>
                <a:cxnLst/>
                <a:rect l="l" t="t" r="r" b="b"/>
                <a:pathLst>
                  <a:path w="668" h="5472" extrusionOk="0">
                    <a:moveTo>
                      <a:pt x="0" y="1"/>
                    </a:moveTo>
                    <a:cubicBezTo>
                      <a:pt x="0" y="1835"/>
                      <a:pt x="34" y="3637"/>
                      <a:pt x="34" y="5471"/>
                    </a:cubicBezTo>
                    <a:lnTo>
                      <a:pt x="634" y="5471"/>
                    </a:lnTo>
                    <a:lnTo>
                      <a:pt x="634" y="3603"/>
                    </a:lnTo>
                    <a:cubicBezTo>
                      <a:pt x="667" y="2402"/>
                      <a:pt x="667" y="1168"/>
                      <a:pt x="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4067250" y="2204525"/>
                <a:ext cx="17525" cy="135950"/>
              </a:xfrm>
              <a:custGeom>
                <a:avLst/>
                <a:gdLst/>
                <a:ahLst/>
                <a:cxnLst/>
                <a:rect l="l" t="t" r="r" b="b"/>
                <a:pathLst>
                  <a:path w="701" h="5438" extrusionOk="0">
                    <a:moveTo>
                      <a:pt x="0" y="0"/>
                    </a:moveTo>
                    <a:cubicBezTo>
                      <a:pt x="0" y="1835"/>
                      <a:pt x="0" y="3603"/>
                      <a:pt x="34" y="5438"/>
                    </a:cubicBezTo>
                    <a:lnTo>
                      <a:pt x="701" y="5438"/>
                    </a:lnTo>
                    <a:lnTo>
                      <a:pt x="7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4220675" y="2357125"/>
                <a:ext cx="15875" cy="136800"/>
              </a:xfrm>
              <a:custGeom>
                <a:avLst/>
                <a:gdLst/>
                <a:ahLst/>
                <a:cxnLst/>
                <a:rect l="l" t="t" r="r" b="b"/>
                <a:pathLst>
                  <a:path w="635" h="5472" extrusionOk="0">
                    <a:moveTo>
                      <a:pt x="1" y="1"/>
                    </a:moveTo>
                    <a:cubicBezTo>
                      <a:pt x="1" y="1835"/>
                      <a:pt x="1" y="3670"/>
                      <a:pt x="34" y="5471"/>
                    </a:cubicBezTo>
                    <a:lnTo>
                      <a:pt x="635" y="5471"/>
                    </a:lnTo>
                    <a:lnTo>
                      <a:pt x="635" y="2636"/>
                    </a:lnTo>
                    <a:lnTo>
                      <a:pt x="6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4220675" y="2051900"/>
                <a:ext cx="16725" cy="135975"/>
              </a:xfrm>
              <a:custGeom>
                <a:avLst/>
                <a:gdLst/>
                <a:ahLst/>
                <a:cxnLst/>
                <a:rect l="l" t="t" r="r" b="b"/>
                <a:pathLst>
                  <a:path w="669" h="5439" extrusionOk="0">
                    <a:moveTo>
                      <a:pt x="1" y="1"/>
                    </a:moveTo>
                    <a:lnTo>
                      <a:pt x="1" y="5438"/>
                    </a:lnTo>
                    <a:lnTo>
                      <a:pt x="668" y="5438"/>
                    </a:lnTo>
                    <a:lnTo>
                      <a:pt x="668" y="2770"/>
                    </a:lnTo>
                    <a:cubicBezTo>
                      <a:pt x="668" y="1836"/>
                      <a:pt x="668" y="935"/>
                      <a:pt x="6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4220675" y="2000200"/>
                <a:ext cx="15875" cy="35050"/>
              </a:xfrm>
              <a:custGeom>
                <a:avLst/>
                <a:gdLst/>
                <a:ahLst/>
                <a:cxnLst/>
                <a:rect l="l" t="t" r="r" b="b"/>
                <a:pathLst>
                  <a:path w="635" h="1402" extrusionOk="0">
                    <a:moveTo>
                      <a:pt x="34" y="1"/>
                    </a:moveTo>
                    <a:cubicBezTo>
                      <a:pt x="34" y="434"/>
                      <a:pt x="1" y="935"/>
                      <a:pt x="1" y="1402"/>
                    </a:cubicBezTo>
                    <a:lnTo>
                      <a:pt x="635" y="1402"/>
                    </a:lnTo>
                    <a:lnTo>
                      <a:pt x="6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4221525" y="2508900"/>
                <a:ext cx="15025" cy="85100"/>
              </a:xfrm>
              <a:custGeom>
                <a:avLst/>
                <a:gdLst/>
                <a:ahLst/>
                <a:cxnLst/>
                <a:rect l="l" t="t" r="r" b="b"/>
                <a:pathLst>
                  <a:path w="601" h="3404" extrusionOk="0">
                    <a:moveTo>
                      <a:pt x="0" y="1"/>
                    </a:moveTo>
                    <a:lnTo>
                      <a:pt x="0" y="1769"/>
                    </a:lnTo>
                    <a:lnTo>
                      <a:pt x="0" y="3403"/>
                    </a:lnTo>
                    <a:lnTo>
                      <a:pt x="601" y="3403"/>
                    </a:lnTo>
                    <a:lnTo>
                      <a:pt x="6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4220675" y="2204525"/>
                <a:ext cx="15875" cy="135950"/>
              </a:xfrm>
              <a:custGeom>
                <a:avLst/>
                <a:gdLst/>
                <a:ahLst/>
                <a:cxnLst/>
                <a:rect l="l" t="t" r="r" b="b"/>
                <a:pathLst>
                  <a:path w="635" h="5438" extrusionOk="0">
                    <a:moveTo>
                      <a:pt x="1" y="0"/>
                    </a:moveTo>
                    <a:lnTo>
                      <a:pt x="1" y="1868"/>
                    </a:lnTo>
                    <a:lnTo>
                      <a:pt x="1" y="5438"/>
                    </a:lnTo>
                    <a:lnTo>
                      <a:pt x="635" y="5438"/>
                    </a:lnTo>
                    <a:lnTo>
                      <a:pt x="6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a:off x="4372450" y="2000200"/>
                <a:ext cx="18375" cy="35050"/>
              </a:xfrm>
              <a:custGeom>
                <a:avLst/>
                <a:gdLst/>
                <a:ahLst/>
                <a:cxnLst/>
                <a:rect l="l" t="t" r="r" b="b"/>
                <a:pathLst>
                  <a:path w="735" h="1402" extrusionOk="0">
                    <a:moveTo>
                      <a:pt x="1" y="1"/>
                    </a:moveTo>
                    <a:lnTo>
                      <a:pt x="1" y="1402"/>
                    </a:lnTo>
                    <a:lnTo>
                      <a:pt x="735" y="1402"/>
                    </a:lnTo>
                    <a:lnTo>
                      <a:pt x="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4373300" y="2509750"/>
                <a:ext cx="17525" cy="84250"/>
              </a:xfrm>
              <a:custGeom>
                <a:avLst/>
                <a:gdLst/>
                <a:ahLst/>
                <a:cxnLst/>
                <a:rect l="l" t="t" r="r" b="b"/>
                <a:pathLst>
                  <a:path w="701" h="3370" extrusionOk="0">
                    <a:moveTo>
                      <a:pt x="67" y="0"/>
                    </a:moveTo>
                    <a:cubicBezTo>
                      <a:pt x="0" y="367"/>
                      <a:pt x="0" y="701"/>
                      <a:pt x="67" y="1067"/>
                    </a:cubicBezTo>
                    <a:lnTo>
                      <a:pt x="67" y="3369"/>
                    </a:lnTo>
                    <a:lnTo>
                      <a:pt x="634" y="3369"/>
                    </a:lnTo>
                    <a:cubicBezTo>
                      <a:pt x="634" y="2235"/>
                      <a:pt x="701" y="1134"/>
                      <a:pt x="7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a:off x="4373300" y="2357125"/>
                <a:ext cx="17525" cy="137625"/>
              </a:xfrm>
              <a:custGeom>
                <a:avLst/>
                <a:gdLst/>
                <a:ahLst/>
                <a:cxnLst/>
                <a:rect l="l" t="t" r="r" b="b"/>
                <a:pathLst>
                  <a:path w="701" h="5505" extrusionOk="0">
                    <a:moveTo>
                      <a:pt x="0" y="1"/>
                    </a:moveTo>
                    <a:cubicBezTo>
                      <a:pt x="0" y="1835"/>
                      <a:pt x="0" y="3670"/>
                      <a:pt x="67" y="5505"/>
                    </a:cubicBezTo>
                    <a:lnTo>
                      <a:pt x="701" y="5505"/>
                    </a:lnTo>
                    <a:cubicBezTo>
                      <a:pt x="634" y="4337"/>
                      <a:pt x="634" y="3236"/>
                      <a:pt x="634" y="2102"/>
                    </a:cubicBezTo>
                    <a:lnTo>
                      <a:pt x="6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a:off x="4372450" y="2204525"/>
                <a:ext cx="16725" cy="137625"/>
              </a:xfrm>
              <a:custGeom>
                <a:avLst/>
                <a:gdLst/>
                <a:ahLst/>
                <a:cxnLst/>
                <a:rect l="l" t="t" r="r" b="b"/>
                <a:pathLst>
                  <a:path w="669" h="5505" extrusionOk="0">
                    <a:moveTo>
                      <a:pt x="1" y="0"/>
                    </a:moveTo>
                    <a:lnTo>
                      <a:pt x="1" y="1335"/>
                    </a:lnTo>
                    <a:lnTo>
                      <a:pt x="1" y="5504"/>
                    </a:lnTo>
                    <a:lnTo>
                      <a:pt x="635" y="5504"/>
                    </a:lnTo>
                    <a:cubicBezTo>
                      <a:pt x="668" y="3670"/>
                      <a:pt x="668" y="1835"/>
                      <a:pt x="6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4372450" y="2051900"/>
                <a:ext cx="18375" cy="135975"/>
              </a:xfrm>
              <a:custGeom>
                <a:avLst/>
                <a:gdLst/>
                <a:ahLst/>
                <a:cxnLst/>
                <a:rect l="l" t="t" r="r" b="b"/>
                <a:pathLst>
                  <a:path w="735" h="5439" extrusionOk="0">
                    <a:moveTo>
                      <a:pt x="1" y="1"/>
                    </a:moveTo>
                    <a:lnTo>
                      <a:pt x="1" y="1469"/>
                    </a:lnTo>
                    <a:lnTo>
                      <a:pt x="1" y="5438"/>
                    </a:lnTo>
                    <a:lnTo>
                      <a:pt x="668" y="5438"/>
                    </a:lnTo>
                    <a:lnTo>
                      <a:pt x="668" y="2303"/>
                    </a:lnTo>
                    <a:cubicBezTo>
                      <a:pt x="668" y="1535"/>
                      <a:pt x="735" y="802"/>
                      <a:pt x="7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4525900" y="2356300"/>
                <a:ext cx="16700" cy="137625"/>
              </a:xfrm>
              <a:custGeom>
                <a:avLst/>
                <a:gdLst/>
                <a:ahLst/>
                <a:cxnLst/>
                <a:rect l="l" t="t" r="r" b="b"/>
                <a:pathLst>
                  <a:path w="668" h="5505" extrusionOk="0">
                    <a:moveTo>
                      <a:pt x="1" y="0"/>
                    </a:moveTo>
                    <a:lnTo>
                      <a:pt x="1" y="5504"/>
                    </a:lnTo>
                    <a:lnTo>
                      <a:pt x="668" y="5504"/>
                    </a:lnTo>
                    <a:cubicBezTo>
                      <a:pt x="668" y="4137"/>
                      <a:pt x="634" y="2769"/>
                      <a:pt x="668" y="1368"/>
                    </a:cubicBezTo>
                    <a:lnTo>
                      <a:pt x="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4525900" y="1998550"/>
                <a:ext cx="19200" cy="35875"/>
              </a:xfrm>
              <a:custGeom>
                <a:avLst/>
                <a:gdLst/>
                <a:ahLst/>
                <a:cxnLst/>
                <a:rect l="l" t="t" r="r" b="b"/>
                <a:pathLst>
                  <a:path w="768" h="1435" extrusionOk="0">
                    <a:moveTo>
                      <a:pt x="1" y="0"/>
                    </a:moveTo>
                    <a:lnTo>
                      <a:pt x="1" y="834"/>
                    </a:lnTo>
                    <a:lnTo>
                      <a:pt x="1" y="1434"/>
                    </a:lnTo>
                    <a:lnTo>
                      <a:pt x="701" y="1434"/>
                    </a:lnTo>
                    <a:lnTo>
                      <a:pt x="701" y="1268"/>
                    </a:lnTo>
                    <a:cubicBezTo>
                      <a:pt x="701" y="901"/>
                      <a:pt x="701" y="434"/>
                      <a:pt x="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4525900" y="2204525"/>
                <a:ext cx="16700" cy="137625"/>
              </a:xfrm>
              <a:custGeom>
                <a:avLst/>
                <a:gdLst/>
                <a:ahLst/>
                <a:cxnLst/>
                <a:rect l="l" t="t" r="r" b="b"/>
                <a:pathLst>
                  <a:path w="668" h="5505" extrusionOk="0">
                    <a:moveTo>
                      <a:pt x="1" y="0"/>
                    </a:moveTo>
                    <a:lnTo>
                      <a:pt x="1" y="1034"/>
                    </a:lnTo>
                    <a:lnTo>
                      <a:pt x="1" y="5504"/>
                    </a:lnTo>
                    <a:lnTo>
                      <a:pt x="668" y="5504"/>
                    </a:lnTo>
                    <a:lnTo>
                      <a:pt x="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4525900" y="2509750"/>
                <a:ext cx="17550" cy="85075"/>
              </a:xfrm>
              <a:custGeom>
                <a:avLst/>
                <a:gdLst/>
                <a:ahLst/>
                <a:cxnLst/>
                <a:rect l="l" t="t" r="r" b="b"/>
                <a:pathLst>
                  <a:path w="702" h="3403" extrusionOk="0">
                    <a:moveTo>
                      <a:pt x="701" y="0"/>
                    </a:moveTo>
                    <a:cubicBezTo>
                      <a:pt x="468" y="0"/>
                      <a:pt x="267" y="0"/>
                      <a:pt x="1" y="33"/>
                    </a:cubicBezTo>
                    <a:cubicBezTo>
                      <a:pt x="1" y="1168"/>
                      <a:pt x="1" y="2302"/>
                      <a:pt x="34" y="3402"/>
                    </a:cubicBezTo>
                    <a:lnTo>
                      <a:pt x="668" y="3402"/>
                    </a:lnTo>
                    <a:cubicBezTo>
                      <a:pt x="701" y="2302"/>
                      <a:pt x="701" y="1168"/>
                      <a:pt x="7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4525900" y="2051900"/>
                <a:ext cx="17550" cy="136800"/>
              </a:xfrm>
              <a:custGeom>
                <a:avLst/>
                <a:gdLst/>
                <a:ahLst/>
                <a:cxnLst/>
                <a:rect l="l" t="t" r="r" b="b"/>
                <a:pathLst>
                  <a:path w="702" h="5472" extrusionOk="0">
                    <a:moveTo>
                      <a:pt x="1" y="1"/>
                    </a:moveTo>
                    <a:lnTo>
                      <a:pt x="1" y="1535"/>
                    </a:lnTo>
                    <a:lnTo>
                      <a:pt x="1" y="5472"/>
                    </a:lnTo>
                    <a:lnTo>
                      <a:pt x="701" y="5472"/>
                    </a:lnTo>
                    <a:lnTo>
                      <a:pt x="701" y="2336"/>
                    </a:lnTo>
                    <a:lnTo>
                      <a:pt x="7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4680175" y="1998550"/>
                <a:ext cx="15050" cy="35875"/>
              </a:xfrm>
              <a:custGeom>
                <a:avLst/>
                <a:gdLst/>
                <a:ahLst/>
                <a:cxnLst/>
                <a:rect l="l" t="t" r="r" b="b"/>
                <a:pathLst>
                  <a:path w="602" h="1435" extrusionOk="0">
                    <a:moveTo>
                      <a:pt x="1" y="0"/>
                    </a:moveTo>
                    <a:cubicBezTo>
                      <a:pt x="1" y="467"/>
                      <a:pt x="1" y="967"/>
                      <a:pt x="34" y="1434"/>
                    </a:cubicBezTo>
                    <a:lnTo>
                      <a:pt x="601" y="1434"/>
                    </a:lnTo>
                    <a:cubicBezTo>
                      <a:pt x="534" y="967"/>
                      <a:pt x="601" y="500"/>
                      <a:pt x="6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4680175" y="2051075"/>
                <a:ext cx="12550" cy="137625"/>
              </a:xfrm>
              <a:custGeom>
                <a:avLst/>
                <a:gdLst/>
                <a:ahLst/>
                <a:cxnLst/>
                <a:rect l="l" t="t" r="r" b="b"/>
                <a:pathLst>
                  <a:path w="502" h="5505" extrusionOk="0">
                    <a:moveTo>
                      <a:pt x="1" y="1"/>
                    </a:moveTo>
                    <a:cubicBezTo>
                      <a:pt x="34" y="401"/>
                      <a:pt x="34" y="801"/>
                      <a:pt x="34" y="1168"/>
                    </a:cubicBezTo>
                    <a:cubicBezTo>
                      <a:pt x="101" y="2636"/>
                      <a:pt x="101" y="4037"/>
                      <a:pt x="34" y="5505"/>
                    </a:cubicBezTo>
                    <a:lnTo>
                      <a:pt x="468" y="5505"/>
                    </a:lnTo>
                    <a:lnTo>
                      <a:pt x="468" y="2002"/>
                    </a:lnTo>
                    <a:cubicBezTo>
                      <a:pt x="468" y="1335"/>
                      <a:pt x="501" y="668"/>
                      <a:pt x="5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4680175" y="2355450"/>
                <a:ext cx="15050" cy="138475"/>
              </a:xfrm>
              <a:custGeom>
                <a:avLst/>
                <a:gdLst/>
                <a:ahLst/>
                <a:cxnLst/>
                <a:rect l="l" t="t" r="r" b="b"/>
                <a:pathLst>
                  <a:path w="602" h="5539" extrusionOk="0">
                    <a:moveTo>
                      <a:pt x="34" y="1"/>
                    </a:moveTo>
                    <a:cubicBezTo>
                      <a:pt x="1" y="1869"/>
                      <a:pt x="1" y="3704"/>
                      <a:pt x="1" y="5538"/>
                    </a:cubicBezTo>
                    <a:lnTo>
                      <a:pt x="601" y="5538"/>
                    </a:lnTo>
                    <a:cubicBezTo>
                      <a:pt x="601" y="4071"/>
                      <a:pt x="534" y="2670"/>
                      <a:pt x="534" y="1202"/>
                    </a:cubicBezTo>
                    <a:lnTo>
                      <a:pt x="5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4680175" y="2508900"/>
                <a:ext cx="15875" cy="85100"/>
              </a:xfrm>
              <a:custGeom>
                <a:avLst/>
                <a:gdLst/>
                <a:ahLst/>
                <a:cxnLst/>
                <a:rect l="l" t="t" r="r" b="b"/>
                <a:pathLst>
                  <a:path w="635" h="3404" extrusionOk="0">
                    <a:moveTo>
                      <a:pt x="1" y="1"/>
                    </a:moveTo>
                    <a:lnTo>
                      <a:pt x="1" y="67"/>
                    </a:lnTo>
                    <a:lnTo>
                      <a:pt x="1" y="3403"/>
                    </a:lnTo>
                    <a:lnTo>
                      <a:pt x="601" y="3403"/>
                    </a:lnTo>
                    <a:cubicBezTo>
                      <a:pt x="634" y="2269"/>
                      <a:pt x="634" y="1101"/>
                      <a:pt x="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4680175" y="2204525"/>
                <a:ext cx="12550" cy="137625"/>
              </a:xfrm>
              <a:custGeom>
                <a:avLst/>
                <a:gdLst/>
                <a:ahLst/>
                <a:cxnLst/>
                <a:rect l="l" t="t" r="r" b="b"/>
                <a:pathLst>
                  <a:path w="502" h="5505" extrusionOk="0">
                    <a:moveTo>
                      <a:pt x="34" y="0"/>
                    </a:moveTo>
                    <a:lnTo>
                      <a:pt x="34" y="868"/>
                    </a:lnTo>
                    <a:cubicBezTo>
                      <a:pt x="34" y="2402"/>
                      <a:pt x="34" y="3936"/>
                      <a:pt x="1" y="5504"/>
                    </a:cubicBezTo>
                    <a:lnTo>
                      <a:pt x="501" y="5504"/>
                    </a:lnTo>
                    <a:cubicBezTo>
                      <a:pt x="501" y="3636"/>
                      <a:pt x="468" y="1802"/>
                      <a:pt x="4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4833625" y="2456375"/>
                <a:ext cx="13375" cy="38375"/>
              </a:xfrm>
              <a:custGeom>
                <a:avLst/>
                <a:gdLst/>
                <a:ahLst/>
                <a:cxnLst/>
                <a:rect l="l" t="t" r="r" b="b"/>
                <a:pathLst>
                  <a:path w="535" h="1535" extrusionOk="0">
                    <a:moveTo>
                      <a:pt x="0" y="0"/>
                    </a:moveTo>
                    <a:lnTo>
                      <a:pt x="0" y="1368"/>
                    </a:lnTo>
                    <a:lnTo>
                      <a:pt x="0" y="1535"/>
                    </a:lnTo>
                    <a:lnTo>
                      <a:pt x="534" y="1535"/>
                    </a:lnTo>
                    <a:lnTo>
                      <a:pt x="534" y="701"/>
                    </a:lnTo>
                    <a:cubicBezTo>
                      <a:pt x="367" y="467"/>
                      <a:pt x="167" y="20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4832800" y="1997700"/>
                <a:ext cx="14200" cy="37550"/>
              </a:xfrm>
              <a:custGeom>
                <a:avLst/>
                <a:gdLst/>
                <a:ahLst/>
                <a:cxnLst/>
                <a:rect l="l" t="t" r="r" b="b"/>
                <a:pathLst>
                  <a:path w="568" h="1502" extrusionOk="0">
                    <a:moveTo>
                      <a:pt x="567" y="1"/>
                    </a:moveTo>
                    <a:cubicBezTo>
                      <a:pt x="400" y="1"/>
                      <a:pt x="234" y="1"/>
                      <a:pt x="100" y="34"/>
                    </a:cubicBezTo>
                    <a:lnTo>
                      <a:pt x="0" y="34"/>
                    </a:lnTo>
                    <a:lnTo>
                      <a:pt x="0" y="1502"/>
                    </a:lnTo>
                    <a:lnTo>
                      <a:pt x="567" y="1502"/>
                    </a:lnTo>
                    <a:lnTo>
                      <a:pt x="5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4832800" y="2508900"/>
                <a:ext cx="13350" cy="85100"/>
              </a:xfrm>
              <a:custGeom>
                <a:avLst/>
                <a:gdLst/>
                <a:ahLst/>
                <a:cxnLst/>
                <a:rect l="l" t="t" r="r" b="b"/>
                <a:pathLst>
                  <a:path w="534" h="3404" extrusionOk="0">
                    <a:moveTo>
                      <a:pt x="0" y="1"/>
                    </a:moveTo>
                    <a:cubicBezTo>
                      <a:pt x="33" y="1168"/>
                      <a:pt x="33" y="2269"/>
                      <a:pt x="67" y="3403"/>
                    </a:cubicBezTo>
                    <a:lnTo>
                      <a:pt x="500" y="3403"/>
                    </a:lnTo>
                    <a:cubicBezTo>
                      <a:pt x="534" y="2269"/>
                      <a:pt x="534" y="1168"/>
                      <a:pt x="5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4831125" y="2051900"/>
                <a:ext cx="15875" cy="91775"/>
              </a:xfrm>
              <a:custGeom>
                <a:avLst/>
                <a:gdLst/>
                <a:ahLst/>
                <a:cxnLst/>
                <a:rect l="l" t="t" r="r" b="b"/>
                <a:pathLst>
                  <a:path w="635" h="3671" extrusionOk="0">
                    <a:moveTo>
                      <a:pt x="0" y="1"/>
                    </a:moveTo>
                    <a:cubicBezTo>
                      <a:pt x="67" y="1202"/>
                      <a:pt x="67" y="2469"/>
                      <a:pt x="67" y="3670"/>
                    </a:cubicBezTo>
                    <a:cubicBezTo>
                      <a:pt x="267" y="3437"/>
                      <a:pt x="434" y="3170"/>
                      <a:pt x="634" y="2970"/>
                    </a:cubicBezTo>
                    <a:lnTo>
                      <a:pt x="634" y="2002"/>
                    </a:lnTo>
                    <a:lnTo>
                      <a:pt x="6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3617750" y="2493900"/>
                <a:ext cx="1255100" cy="15875"/>
              </a:xfrm>
              <a:custGeom>
                <a:avLst/>
                <a:gdLst/>
                <a:ahLst/>
                <a:cxnLst/>
                <a:rect l="l" t="t" r="r" b="b"/>
                <a:pathLst>
                  <a:path w="50204" h="635" extrusionOk="0">
                    <a:moveTo>
                      <a:pt x="5838" y="0"/>
                    </a:moveTo>
                    <a:cubicBezTo>
                      <a:pt x="4004" y="0"/>
                      <a:pt x="2136" y="0"/>
                      <a:pt x="301" y="34"/>
                    </a:cubicBezTo>
                    <a:lnTo>
                      <a:pt x="1" y="34"/>
                    </a:lnTo>
                    <a:cubicBezTo>
                      <a:pt x="167" y="200"/>
                      <a:pt x="268" y="434"/>
                      <a:pt x="301" y="601"/>
                    </a:cubicBezTo>
                    <a:cubicBezTo>
                      <a:pt x="2136" y="601"/>
                      <a:pt x="4004" y="634"/>
                      <a:pt x="5838" y="634"/>
                    </a:cubicBezTo>
                    <a:lnTo>
                      <a:pt x="49503" y="634"/>
                    </a:lnTo>
                    <a:cubicBezTo>
                      <a:pt x="49770" y="601"/>
                      <a:pt x="50003" y="601"/>
                      <a:pt x="50203" y="601"/>
                    </a:cubicBezTo>
                    <a:cubicBezTo>
                      <a:pt x="50170" y="534"/>
                      <a:pt x="50136" y="467"/>
                      <a:pt x="50103" y="434"/>
                    </a:cubicBezTo>
                    <a:cubicBezTo>
                      <a:pt x="49970" y="300"/>
                      <a:pt x="49870" y="134"/>
                      <a:pt x="497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3634425" y="2342950"/>
                <a:ext cx="1124175" cy="16700"/>
              </a:xfrm>
              <a:custGeom>
                <a:avLst/>
                <a:gdLst/>
                <a:ahLst/>
                <a:cxnLst/>
                <a:rect l="l" t="t" r="r" b="b"/>
                <a:pathLst>
                  <a:path w="44967" h="668" extrusionOk="0">
                    <a:moveTo>
                      <a:pt x="5171" y="1"/>
                    </a:moveTo>
                    <a:cubicBezTo>
                      <a:pt x="3470" y="1"/>
                      <a:pt x="1702" y="1"/>
                      <a:pt x="1" y="34"/>
                    </a:cubicBezTo>
                    <a:cubicBezTo>
                      <a:pt x="101" y="167"/>
                      <a:pt x="134" y="234"/>
                      <a:pt x="134" y="368"/>
                    </a:cubicBezTo>
                    <a:cubicBezTo>
                      <a:pt x="134" y="468"/>
                      <a:pt x="34" y="534"/>
                      <a:pt x="1" y="634"/>
                    </a:cubicBezTo>
                    <a:cubicBezTo>
                      <a:pt x="1769" y="634"/>
                      <a:pt x="3470" y="668"/>
                      <a:pt x="5205" y="668"/>
                    </a:cubicBezTo>
                    <a:lnTo>
                      <a:pt x="5805" y="668"/>
                    </a:lnTo>
                    <a:cubicBezTo>
                      <a:pt x="7606" y="568"/>
                      <a:pt x="9441" y="568"/>
                      <a:pt x="11276" y="568"/>
                    </a:cubicBezTo>
                    <a:lnTo>
                      <a:pt x="44966" y="568"/>
                    </a:lnTo>
                    <a:cubicBezTo>
                      <a:pt x="44799" y="368"/>
                      <a:pt x="44666" y="201"/>
                      <a:pt x="444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3588575" y="2188675"/>
                <a:ext cx="1208375" cy="17550"/>
              </a:xfrm>
              <a:custGeom>
                <a:avLst/>
                <a:gdLst/>
                <a:ahLst/>
                <a:cxnLst/>
                <a:rect l="l" t="t" r="r" b="b"/>
                <a:pathLst>
                  <a:path w="48335" h="702" extrusionOk="0">
                    <a:moveTo>
                      <a:pt x="0" y="1"/>
                    </a:moveTo>
                    <a:cubicBezTo>
                      <a:pt x="134" y="234"/>
                      <a:pt x="267" y="468"/>
                      <a:pt x="400" y="701"/>
                    </a:cubicBezTo>
                    <a:lnTo>
                      <a:pt x="1301" y="701"/>
                    </a:lnTo>
                    <a:cubicBezTo>
                      <a:pt x="3136" y="701"/>
                      <a:pt x="4970" y="701"/>
                      <a:pt x="6838" y="668"/>
                    </a:cubicBezTo>
                    <a:lnTo>
                      <a:pt x="7439" y="668"/>
                    </a:lnTo>
                    <a:cubicBezTo>
                      <a:pt x="7906" y="634"/>
                      <a:pt x="8239" y="634"/>
                      <a:pt x="8573" y="634"/>
                    </a:cubicBezTo>
                    <a:lnTo>
                      <a:pt x="47868" y="634"/>
                    </a:lnTo>
                    <a:cubicBezTo>
                      <a:pt x="48034" y="401"/>
                      <a:pt x="48201" y="201"/>
                      <a:pt x="48335" y="34"/>
                    </a:cubicBezTo>
                    <a:lnTo>
                      <a:pt x="6805" y="34"/>
                    </a:lnTo>
                    <a:cubicBezTo>
                      <a:pt x="4970" y="34"/>
                      <a:pt x="3136" y="1"/>
                      <a:pt x="13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3551050" y="2035225"/>
                <a:ext cx="1358475" cy="19225"/>
              </a:xfrm>
              <a:custGeom>
                <a:avLst/>
                <a:gdLst/>
                <a:ahLst/>
                <a:cxnLst/>
                <a:rect l="l" t="t" r="r" b="b"/>
                <a:pathLst>
                  <a:path w="54339" h="769" extrusionOk="0">
                    <a:moveTo>
                      <a:pt x="2368" y="1"/>
                    </a:moveTo>
                    <a:cubicBezTo>
                      <a:pt x="1635" y="1"/>
                      <a:pt x="867" y="1"/>
                      <a:pt x="134" y="34"/>
                    </a:cubicBezTo>
                    <a:cubicBezTo>
                      <a:pt x="33" y="168"/>
                      <a:pt x="0" y="334"/>
                      <a:pt x="0" y="501"/>
                    </a:cubicBezTo>
                    <a:cubicBezTo>
                      <a:pt x="0" y="601"/>
                      <a:pt x="0" y="668"/>
                      <a:pt x="33" y="701"/>
                    </a:cubicBezTo>
                    <a:cubicBezTo>
                      <a:pt x="834" y="768"/>
                      <a:pt x="1601" y="768"/>
                      <a:pt x="2368" y="768"/>
                    </a:cubicBezTo>
                    <a:lnTo>
                      <a:pt x="2835" y="768"/>
                    </a:lnTo>
                    <a:cubicBezTo>
                      <a:pt x="3275" y="719"/>
                      <a:pt x="3661" y="688"/>
                      <a:pt x="4046" y="688"/>
                    </a:cubicBezTo>
                    <a:cubicBezTo>
                      <a:pt x="4186" y="688"/>
                      <a:pt x="4327" y="692"/>
                      <a:pt x="4470" y="701"/>
                    </a:cubicBezTo>
                    <a:lnTo>
                      <a:pt x="51804" y="701"/>
                    </a:lnTo>
                    <a:cubicBezTo>
                      <a:pt x="52538" y="701"/>
                      <a:pt x="53305" y="701"/>
                      <a:pt x="54039" y="668"/>
                    </a:cubicBezTo>
                    <a:cubicBezTo>
                      <a:pt x="54172" y="468"/>
                      <a:pt x="54239" y="301"/>
                      <a:pt x="54339" y="101"/>
                    </a:cubicBezTo>
                    <a:cubicBezTo>
                      <a:pt x="53505" y="101"/>
                      <a:pt x="52671" y="34"/>
                      <a:pt x="51804" y="34"/>
                    </a:cubicBezTo>
                    <a:lnTo>
                      <a:pt x="5204" y="34"/>
                    </a:lnTo>
                    <a:cubicBezTo>
                      <a:pt x="4437" y="34"/>
                      <a:pt x="3636" y="34"/>
                      <a:pt x="28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70;p4"/>
            <p:cNvGrpSpPr/>
            <p:nvPr/>
          </p:nvGrpSpPr>
          <p:grpSpPr>
            <a:xfrm>
              <a:off x="197608" y="278127"/>
              <a:ext cx="8407592" cy="4653753"/>
              <a:chOff x="684708" y="420025"/>
              <a:chExt cx="7774729" cy="4303452"/>
            </a:xfrm>
          </p:grpSpPr>
          <p:sp>
            <p:nvSpPr>
              <p:cNvPr id="71" name="Google Shape;71;p4"/>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 name="Google Shape;72;p4"/>
              <p:cNvGrpSpPr/>
              <p:nvPr/>
            </p:nvGrpSpPr>
            <p:grpSpPr>
              <a:xfrm>
                <a:off x="724165" y="451392"/>
                <a:ext cx="7703985" cy="4232567"/>
                <a:chOff x="336125" y="285800"/>
                <a:chExt cx="8438100" cy="4558500"/>
              </a:xfrm>
            </p:grpSpPr>
            <p:sp>
              <p:nvSpPr>
                <p:cNvPr id="73" name="Google Shape;73;p4"/>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Google Shape;82;p4"/>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 name="Google Shape;83;p4"/>
              <p:cNvGrpSpPr/>
              <p:nvPr/>
            </p:nvGrpSpPr>
            <p:grpSpPr>
              <a:xfrm>
                <a:off x="1222001" y="692441"/>
                <a:ext cx="7081616" cy="3730544"/>
                <a:chOff x="3472542" y="1501791"/>
                <a:chExt cx="7641757" cy="4065102"/>
              </a:xfrm>
            </p:grpSpPr>
            <p:sp>
              <p:nvSpPr>
                <p:cNvPr id="84" name="Google Shape;84;p4"/>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4"/>
              <p:cNvGrpSpPr/>
              <p:nvPr/>
            </p:nvGrpSpPr>
            <p:grpSpPr>
              <a:xfrm>
                <a:off x="939250" y="792837"/>
                <a:ext cx="164532" cy="3523539"/>
                <a:chOff x="939250" y="792837"/>
                <a:chExt cx="164532" cy="3523539"/>
              </a:xfrm>
            </p:grpSpPr>
            <p:grpSp>
              <p:nvGrpSpPr>
                <p:cNvPr id="103" name="Google Shape;103;p4"/>
                <p:cNvGrpSpPr/>
                <p:nvPr/>
              </p:nvGrpSpPr>
              <p:grpSpPr>
                <a:xfrm>
                  <a:off x="962175" y="792837"/>
                  <a:ext cx="141606" cy="3502627"/>
                  <a:chOff x="484100" y="726150"/>
                  <a:chExt cx="155100" cy="3772350"/>
                </a:xfrm>
              </p:grpSpPr>
              <p:sp>
                <p:nvSpPr>
                  <p:cNvPr id="104" name="Google Shape;104;p4"/>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Google Shape;112;p4"/>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0" name="Google Shape;120;p4"/>
            <p:cNvGrpSpPr/>
            <p:nvPr/>
          </p:nvGrpSpPr>
          <p:grpSpPr>
            <a:xfrm rot="5235594">
              <a:off x="8336119" y="462040"/>
              <a:ext cx="344885" cy="830832"/>
              <a:chOff x="1582125" y="674350"/>
              <a:chExt cx="436175" cy="1050750"/>
            </a:xfrm>
          </p:grpSpPr>
          <p:sp>
            <p:nvSpPr>
              <p:cNvPr id="121" name="Google Shape;121;p4"/>
              <p:cNvSpPr/>
              <p:nvPr/>
            </p:nvSpPr>
            <p:spPr>
              <a:xfrm>
                <a:off x="1582125" y="674350"/>
                <a:ext cx="436175" cy="1050750"/>
              </a:xfrm>
              <a:custGeom>
                <a:avLst/>
                <a:gdLst/>
                <a:ahLst/>
                <a:cxnLst/>
                <a:rect l="l" t="t" r="r" b="b"/>
                <a:pathLst>
                  <a:path w="17447" h="42030" extrusionOk="0">
                    <a:moveTo>
                      <a:pt x="8676" y="1"/>
                    </a:moveTo>
                    <a:cubicBezTo>
                      <a:pt x="8062" y="1"/>
                      <a:pt x="7662" y="503"/>
                      <a:pt x="7339" y="1031"/>
                    </a:cubicBezTo>
                    <a:cubicBezTo>
                      <a:pt x="7139" y="1331"/>
                      <a:pt x="6973" y="1698"/>
                      <a:pt x="6672" y="1898"/>
                    </a:cubicBezTo>
                    <a:cubicBezTo>
                      <a:pt x="6542" y="2002"/>
                      <a:pt x="6392" y="2040"/>
                      <a:pt x="6236" y="2040"/>
                    </a:cubicBezTo>
                    <a:cubicBezTo>
                      <a:pt x="5990" y="2040"/>
                      <a:pt x="5729" y="1946"/>
                      <a:pt x="5505" y="1865"/>
                    </a:cubicBezTo>
                    <a:cubicBezTo>
                      <a:pt x="5138" y="1765"/>
                      <a:pt x="4804" y="1665"/>
                      <a:pt x="4437" y="1598"/>
                    </a:cubicBezTo>
                    <a:cubicBezTo>
                      <a:pt x="3870" y="1531"/>
                      <a:pt x="3270" y="1531"/>
                      <a:pt x="2770" y="1231"/>
                    </a:cubicBezTo>
                    <a:cubicBezTo>
                      <a:pt x="2287" y="977"/>
                      <a:pt x="1805" y="241"/>
                      <a:pt x="1250" y="241"/>
                    </a:cubicBezTo>
                    <a:cubicBezTo>
                      <a:pt x="1075" y="241"/>
                      <a:pt x="893" y="314"/>
                      <a:pt x="701" y="497"/>
                    </a:cubicBezTo>
                    <a:cubicBezTo>
                      <a:pt x="168" y="998"/>
                      <a:pt x="268" y="1898"/>
                      <a:pt x="334" y="2665"/>
                    </a:cubicBezTo>
                    <a:cubicBezTo>
                      <a:pt x="201" y="4233"/>
                      <a:pt x="301" y="5868"/>
                      <a:pt x="334" y="7502"/>
                    </a:cubicBezTo>
                    <a:cubicBezTo>
                      <a:pt x="368" y="9170"/>
                      <a:pt x="435" y="10838"/>
                      <a:pt x="435" y="12506"/>
                    </a:cubicBezTo>
                    <a:cubicBezTo>
                      <a:pt x="435" y="15775"/>
                      <a:pt x="368" y="19044"/>
                      <a:pt x="201" y="22346"/>
                    </a:cubicBezTo>
                    <a:cubicBezTo>
                      <a:pt x="134" y="24047"/>
                      <a:pt x="1" y="25749"/>
                      <a:pt x="1" y="27416"/>
                    </a:cubicBezTo>
                    <a:cubicBezTo>
                      <a:pt x="1" y="29118"/>
                      <a:pt x="101" y="30852"/>
                      <a:pt x="168" y="32553"/>
                    </a:cubicBezTo>
                    <a:cubicBezTo>
                      <a:pt x="201" y="34188"/>
                      <a:pt x="268" y="35856"/>
                      <a:pt x="368" y="37457"/>
                    </a:cubicBezTo>
                    <a:cubicBezTo>
                      <a:pt x="435" y="38258"/>
                      <a:pt x="535" y="39025"/>
                      <a:pt x="668" y="39759"/>
                    </a:cubicBezTo>
                    <a:cubicBezTo>
                      <a:pt x="768" y="40259"/>
                      <a:pt x="801" y="40759"/>
                      <a:pt x="1002" y="41260"/>
                    </a:cubicBezTo>
                    <a:cubicBezTo>
                      <a:pt x="1168" y="41693"/>
                      <a:pt x="1435" y="41927"/>
                      <a:pt x="1936" y="41927"/>
                    </a:cubicBezTo>
                    <a:cubicBezTo>
                      <a:pt x="2469" y="41927"/>
                      <a:pt x="3036" y="41727"/>
                      <a:pt x="3537" y="41527"/>
                    </a:cubicBezTo>
                    <a:cubicBezTo>
                      <a:pt x="3914" y="41381"/>
                      <a:pt x="4191" y="41287"/>
                      <a:pt x="4520" y="41287"/>
                    </a:cubicBezTo>
                    <a:cubicBezTo>
                      <a:pt x="4569" y="41287"/>
                      <a:pt x="4619" y="41289"/>
                      <a:pt x="4671" y="41293"/>
                    </a:cubicBezTo>
                    <a:cubicBezTo>
                      <a:pt x="4842" y="41293"/>
                      <a:pt x="5038" y="41367"/>
                      <a:pt x="5217" y="41367"/>
                    </a:cubicBezTo>
                    <a:cubicBezTo>
                      <a:pt x="5247" y="41367"/>
                      <a:pt x="5276" y="41365"/>
                      <a:pt x="5305" y="41360"/>
                    </a:cubicBezTo>
                    <a:cubicBezTo>
                      <a:pt x="5605" y="41293"/>
                      <a:pt x="5838" y="41060"/>
                      <a:pt x="6039" y="40793"/>
                    </a:cubicBezTo>
                    <a:cubicBezTo>
                      <a:pt x="6472" y="41193"/>
                      <a:pt x="7006" y="41460"/>
                      <a:pt x="7506" y="41627"/>
                    </a:cubicBezTo>
                    <a:cubicBezTo>
                      <a:pt x="7821" y="41753"/>
                      <a:pt x="8106" y="41819"/>
                      <a:pt x="8387" y="41819"/>
                    </a:cubicBezTo>
                    <a:cubicBezTo>
                      <a:pt x="8700" y="41819"/>
                      <a:pt x="9006" y="41736"/>
                      <a:pt x="9341" y="41560"/>
                    </a:cubicBezTo>
                    <a:cubicBezTo>
                      <a:pt x="9841" y="41331"/>
                      <a:pt x="10315" y="41049"/>
                      <a:pt x="10787" y="41049"/>
                    </a:cubicBezTo>
                    <a:cubicBezTo>
                      <a:pt x="11071" y="41049"/>
                      <a:pt x="11355" y="41151"/>
                      <a:pt x="11643" y="41426"/>
                    </a:cubicBezTo>
                    <a:cubicBezTo>
                      <a:pt x="11907" y="41718"/>
                      <a:pt x="12193" y="42030"/>
                      <a:pt x="12599" y="42030"/>
                    </a:cubicBezTo>
                    <a:cubicBezTo>
                      <a:pt x="12705" y="42030"/>
                      <a:pt x="12819" y="42008"/>
                      <a:pt x="12943" y="41960"/>
                    </a:cubicBezTo>
                    <a:cubicBezTo>
                      <a:pt x="13210" y="41827"/>
                      <a:pt x="13377" y="41593"/>
                      <a:pt x="13644" y="41460"/>
                    </a:cubicBezTo>
                    <a:cubicBezTo>
                      <a:pt x="13714" y="41425"/>
                      <a:pt x="13786" y="41410"/>
                      <a:pt x="13859" y="41410"/>
                    </a:cubicBezTo>
                    <a:cubicBezTo>
                      <a:pt x="14206" y="41410"/>
                      <a:pt x="14587" y="41738"/>
                      <a:pt x="14945" y="41793"/>
                    </a:cubicBezTo>
                    <a:cubicBezTo>
                      <a:pt x="15083" y="41828"/>
                      <a:pt x="15233" y="41847"/>
                      <a:pt x="15386" y="41847"/>
                    </a:cubicBezTo>
                    <a:cubicBezTo>
                      <a:pt x="15675" y="41847"/>
                      <a:pt x="15972" y="41780"/>
                      <a:pt x="16212" y="41627"/>
                    </a:cubicBezTo>
                    <a:cubicBezTo>
                      <a:pt x="16946" y="41193"/>
                      <a:pt x="17146" y="40126"/>
                      <a:pt x="17313" y="39358"/>
                    </a:cubicBezTo>
                    <a:cubicBezTo>
                      <a:pt x="17447" y="38191"/>
                      <a:pt x="17213" y="37023"/>
                      <a:pt x="17146" y="35923"/>
                    </a:cubicBezTo>
                    <a:cubicBezTo>
                      <a:pt x="17013" y="34288"/>
                      <a:pt x="16980" y="32687"/>
                      <a:pt x="16980" y="31052"/>
                    </a:cubicBezTo>
                    <a:cubicBezTo>
                      <a:pt x="16946" y="28751"/>
                      <a:pt x="16880" y="26516"/>
                      <a:pt x="16713" y="24248"/>
                    </a:cubicBezTo>
                    <a:cubicBezTo>
                      <a:pt x="16513" y="21946"/>
                      <a:pt x="16446" y="19711"/>
                      <a:pt x="16446" y="17409"/>
                    </a:cubicBezTo>
                    <a:cubicBezTo>
                      <a:pt x="16379" y="14874"/>
                      <a:pt x="16446" y="12306"/>
                      <a:pt x="16479" y="9770"/>
                    </a:cubicBezTo>
                    <a:cubicBezTo>
                      <a:pt x="16513" y="7502"/>
                      <a:pt x="16679" y="5167"/>
                      <a:pt x="16546" y="2866"/>
                    </a:cubicBezTo>
                    <a:cubicBezTo>
                      <a:pt x="16713" y="2332"/>
                      <a:pt x="16646" y="1665"/>
                      <a:pt x="16346" y="1231"/>
                    </a:cubicBezTo>
                    <a:cubicBezTo>
                      <a:pt x="16146" y="931"/>
                      <a:pt x="15846" y="831"/>
                      <a:pt x="15512" y="831"/>
                    </a:cubicBezTo>
                    <a:cubicBezTo>
                      <a:pt x="15379" y="831"/>
                      <a:pt x="15215" y="846"/>
                      <a:pt x="15072" y="846"/>
                    </a:cubicBezTo>
                    <a:cubicBezTo>
                      <a:pt x="15000" y="846"/>
                      <a:pt x="14934" y="842"/>
                      <a:pt x="14878" y="831"/>
                    </a:cubicBezTo>
                    <a:cubicBezTo>
                      <a:pt x="14711" y="764"/>
                      <a:pt x="14711" y="564"/>
                      <a:pt x="14545" y="497"/>
                    </a:cubicBezTo>
                    <a:cubicBezTo>
                      <a:pt x="14458" y="421"/>
                      <a:pt x="14367" y="395"/>
                      <a:pt x="14274" y="395"/>
                    </a:cubicBezTo>
                    <a:cubicBezTo>
                      <a:pt x="14082" y="395"/>
                      <a:pt x="13880" y="508"/>
                      <a:pt x="13677" y="531"/>
                    </a:cubicBezTo>
                    <a:cubicBezTo>
                      <a:pt x="13540" y="565"/>
                      <a:pt x="13399" y="575"/>
                      <a:pt x="13255" y="575"/>
                    </a:cubicBezTo>
                    <a:cubicBezTo>
                      <a:pt x="13049" y="575"/>
                      <a:pt x="12838" y="554"/>
                      <a:pt x="12626" y="554"/>
                    </a:cubicBezTo>
                    <a:cubicBezTo>
                      <a:pt x="12408" y="554"/>
                      <a:pt x="12190" y="576"/>
                      <a:pt x="11976" y="664"/>
                    </a:cubicBezTo>
                    <a:cubicBezTo>
                      <a:pt x="11490" y="817"/>
                      <a:pt x="11082" y="1481"/>
                      <a:pt x="10618" y="1481"/>
                    </a:cubicBezTo>
                    <a:cubicBezTo>
                      <a:pt x="10477" y="1481"/>
                      <a:pt x="10330" y="1420"/>
                      <a:pt x="10175" y="1264"/>
                    </a:cubicBezTo>
                    <a:cubicBezTo>
                      <a:pt x="9775" y="864"/>
                      <a:pt x="9641" y="164"/>
                      <a:pt x="8941" y="30"/>
                    </a:cubicBezTo>
                    <a:cubicBezTo>
                      <a:pt x="8848" y="10"/>
                      <a:pt x="8760" y="1"/>
                      <a:pt x="86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1635500" y="797600"/>
                <a:ext cx="50675" cy="53675"/>
              </a:xfrm>
              <a:custGeom>
                <a:avLst/>
                <a:gdLst/>
                <a:ahLst/>
                <a:cxnLst/>
                <a:rect l="l" t="t" r="r" b="b"/>
                <a:pathLst>
                  <a:path w="2027" h="2147" extrusionOk="0">
                    <a:moveTo>
                      <a:pt x="977" y="1"/>
                    </a:moveTo>
                    <a:cubicBezTo>
                      <a:pt x="952" y="1"/>
                      <a:pt x="927" y="2"/>
                      <a:pt x="901" y="4"/>
                    </a:cubicBezTo>
                    <a:cubicBezTo>
                      <a:pt x="635" y="70"/>
                      <a:pt x="368" y="237"/>
                      <a:pt x="201" y="471"/>
                    </a:cubicBezTo>
                    <a:cubicBezTo>
                      <a:pt x="34" y="738"/>
                      <a:pt x="1" y="1004"/>
                      <a:pt x="1" y="1305"/>
                    </a:cubicBezTo>
                    <a:cubicBezTo>
                      <a:pt x="1" y="1471"/>
                      <a:pt x="34" y="1672"/>
                      <a:pt x="101" y="1838"/>
                    </a:cubicBezTo>
                    <a:cubicBezTo>
                      <a:pt x="242" y="2064"/>
                      <a:pt x="550" y="2146"/>
                      <a:pt x="843" y="2146"/>
                    </a:cubicBezTo>
                    <a:cubicBezTo>
                      <a:pt x="897" y="2146"/>
                      <a:pt x="950" y="2144"/>
                      <a:pt x="1001" y="2139"/>
                    </a:cubicBezTo>
                    <a:cubicBezTo>
                      <a:pt x="1335" y="2105"/>
                      <a:pt x="1602" y="1905"/>
                      <a:pt x="1769" y="1605"/>
                    </a:cubicBezTo>
                    <a:cubicBezTo>
                      <a:pt x="2027" y="959"/>
                      <a:pt x="1723" y="1"/>
                      <a:pt x="9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1766425" y="934925"/>
                <a:ext cx="58400" cy="52075"/>
              </a:xfrm>
              <a:custGeom>
                <a:avLst/>
                <a:gdLst/>
                <a:ahLst/>
                <a:cxnLst/>
                <a:rect l="l" t="t" r="r" b="b"/>
                <a:pathLst>
                  <a:path w="2336" h="2083" extrusionOk="0">
                    <a:moveTo>
                      <a:pt x="1067" y="0"/>
                    </a:moveTo>
                    <a:cubicBezTo>
                      <a:pt x="697" y="0"/>
                      <a:pt x="328" y="177"/>
                      <a:pt x="168" y="515"/>
                    </a:cubicBezTo>
                    <a:cubicBezTo>
                      <a:pt x="1" y="849"/>
                      <a:pt x="101" y="1282"/>
                      <a:pt x="268" y="1549"/>
                    </a:cubicBezTo>
                    <a:cubicBezTo>
                      <a:pt x="468" y="1849"/>
                      <a:pt x="835" y="2083"/>
                      <a:pt x="1235" y="2083"/>
                    </a:cubicBezTo>
                    <a:cubicBezTo>
                      <a:pt x="2069" y="2016"/>
                      <a:pt x="2336" y="1015"/>
                      <a:pt x="1902" y="415"/>
                    </a:cubicBezTo>
                    <a:cubicBezTo>
                      <a:pt x="1715" y="135"/>
                      <a:pt x="1391" y="0"/>
                      <a:pt x="10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1886525" y="796150"/>
                <a:ext cx="52550" cy="46575"/>
              </a:xfrm>
              <a:custGeom>
                <a:avLst/>
                <a:gdLst/>
                <a:ahLst/>
                <a:cxnLst/>
                <a:rect l="l" t="t" r="r" b="b"/>
                <a:pathLst>
                  <a:path w="2102" h="1863" extrusionOk="0">
                    <a:moveTo>
                      <a:pt x="974" y="0"/>
                    </a:moveTo>
                    <a:cubicBezTo>
                      <a:pt x="638" y="0"/>
                      <a:pt x="297" y="169"/>
                      <a:pt x="134" y="495"/>
                    </a:cubicBezTo>
                    <a:cubicBezTo>
                      <a:pt x="0" y="796"/>
                      <a:pt x="34" y="1162"/>
                      <a:pt x="200" y="1396"/>
                    </a:cubicBezTo>
                    <a:cubicBezTo>
                      <a:pt x="434" y="1696"/>
                      <a:pt x="701" y="1863"/>
                      <a:pt x="1068" y="1863"/>
                    </a:cubicBezTo>
                    <a:cubicBezTo>
                      <a:pt x="1835" y="1830"/>
                      <a:pt x="2102" y="896"/>
                      <a:pt x="1701" y="362"/>
                    </a:cubicBezTo>
                    <a:cubicBezTo>
                      <a:pt x="1534" y="119"/>
                      <a:pt x="1256" y="0"/>
                      <a:pt x="9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1636350" y="1314625"/>
                <a:ext cx="45600" cy="45425"/>
              </a:xfrm>
              <a:custGeom>
                <a:avLst/>
                <a:gdLst/>
                <a:ahLst/>
                <a:cxnLst/>
                <a:rect l="l" t="t" r="r" b="b"/>
                <a:pathLst>
                  <a:path w="1824" h="1817" extrusionOk="0">
                    <a:moveTo>
                      <a:pt x="909" y="1"/>
                    </a:moveTo>
                    <a:cubicBezTo>
                      <a:pt x="885" y="1"/>
                      <a:pt x="860" y="2"/>
                      <a:pt x="834" y="4"/>
                    </a:cubicBezTo>
                    <a:cubicBezTo>
                      <a:pt x="601" y="71"/>
                      <a:pt x="367" y="171"/>
                      <a:pt x="200" y="404"/>
                    </a:cubicBezTo>
                    <a:cubicBezTo>
                      <a:pt x="100" y="605"/>
                      <a:pt x="0" y="838"/>
                      <a:pt x="0" y="1105"/>
                    </a:cubicBezTo>
                    <a:cubicBezTo>
                      <a:pt x="0" y="1272"/>
                      <a:pt x="33" y="1439"/>
                      <a:pt x="134" y="1572"/>
                    </a:cubicBezTo>
                    <a:cubicBezTo>
                      <a:pt x="266" y="1757"/>
                      <a:pt x="482" y="1816"/>
                      <a:pt x="699" y="1816"/>
                    </a:cubicBezTo>
                    <a:cubicBezTo>
                      <a:pt x="755" y="1816"/>
                      <a:pt x="812" y="1812"/>
                      <a:pt x="867" y="1805"/>
                    </a:cubicBezTo>
                    <a:cubicBezTo>
                      <a:pt x="1168" y="1772"/>
                      <a:pt x="1401" y="1605"/>
                      <a:pt x="1535" y="1338"/>
                    </a:cubicBezTo>
                    <a:cubicBezTo>
                      <a:pt x="1824" y="824"/>
                      <a:pt x="1556" y="1"/>
                      <a:pt x="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1773950" y="1440500"/>
                <a:ext cx="56725" cy="51025"/>
              </a:xfrm>
              <a:custGeom>
                <a:avLst/>
                <a:gdLst/>
                <a:ahLst/>
                <a:cxnLst/>
                <a:rect l="l" t="t" r="r" b="b"/>
                <a:pathLst>
                  <a:path w="2269" h="2041" extrusionOk="0">
                    <a:moveTo>
                      <a:pt x="1086" y="1"/>
                    </a:moveTo>
                    <a:cubicBezTo>
                      <a:pt x="716" y="1"/>
                      <a:pt x="333" y="188"/>
                      <a:pt x="167" y="540"/>
                    </a:cubicBezTo>
                    <a:cubicBezTo>
                      <a:pt x="0" y="873"/>
                      <a:pt x="100" y="1240"/>
                      <a:pt x="267" y="1541"/>
                    </a:cubicBezTo>
                    <a:cubicBezTo>
                      <a:pt x="467" y="1807"/>
                      <a:pt x="834" y="2041"/>
                      <a:pt x="1168" y="2041"/>
                    </a:cubicBezTo>
                    <a:cubicBezTo>
                      <a:pt x="2001" y="1974"/>
                      <a:pt x="2268" y="973"/>
                      <a:pt x="1835" y="373"/>
                    </a:cubicBezTo>
                    <a:cubicBezTo>
                      <a:pt x="1671" y="121"/>
                      <a:pt x="1383" y="1"/>
                      <a:pt x="10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1643850" y="1555625"/>
                <a:ext cx="55900" cy="50150"/>
              </a:xfrm>
              <a:custGeom>
                <a:avLst/>
                <a:gdLst/>
                <a:ahLst/>
                <a:cxnLst/>
                <a:rect l="l" t="t" r="r" b="b"/>
                <a:pathLst>
                  <a:path w="2236" h="2006" extrusionOk="0">
                    <a:moveTo>
                      <a:pt x="1111" y="1"/>
                    </a:moveTo>
                    <a:cubicBezTo>
                      <a:pt x="733" y="1"/>
                      <a:pt x="337" y="183"/>
                      <a:pt x="167" y="505"/>
                    </a:cubicBezTo>
                    <a:cubicBezTo>
                      <a:pt x="0" y="838"/>
                      <a:pt x="67" y="1205"/>
                      <a:pt x="234" y="1505"/>
                    </a:cubicBezTo>
                    <a:cubicBezTo>
                      <a:pt x="467" y="1806"/>
                      <a:pt x="834" y="2006"/>
                      <a:pt x="1168" y="2006"/>
                    </a:cubicBezTo>
                    <a:cubicBezTo>
                      <a:pt x="2002" y="1972"/>
                      <a:pt x="2235" y="972"/>
                      <a:pt x="1835" y="338"/>
                    </a:cubicBezTo>
                    <a:cubicBezTo>
                      <a:pt x="1676" y="107"/>
                      <a:pt x="1399" y="1"/>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1892350" y="1305400"/>
                <a:ext cx="59250" cy="52700"/>
              </a:xfrm>
              <a:custGeom>
                <a:avLst/>
                <a:gdLst/>
                <a:ahLst/>
                <a:cxnLst/>
                <a:rect l="l" t="t" r="r" b="b"/>
                <a:pathLst>
                  <a:path w="2370" h="2108" extrusionOk="0">
                    <a:moveTo>
                      <a:pt x="1080" y="0"/>
                    </a:moveTo>
                    <a:cubicBezTo>
                      <a:pt x="711" y="0"/>
                      <a:pt x="343" y="185"/>
                      <a:pt x="201" y="540"/>
                    </a:cubicBezTo>
                    <a:cubicBezTo>
                      <a:pt x="1" y="874"/>
                      <a:pt x="101" y="1307"/>
                      <a:pt x="268" y="1607"/>
                    </a:cubicBezTo>
                    <a:cubicBezTo>
                      <a:pt x="468" y="1874"/>
                      <a:pt x="868" y="2108"/>
                      <a:pt x="1235" y="2108"/>
                    </a:cubicBezTo>
                    <a:cubicBezTo>
                      <a:pt x="2069" y="2041"/>
                      <a:pt x="2369" y="1040"/>
                      <a:pt x="1902" y="440"/>
                    </a:cubicBezTo>
                    <a:cubicBezTo>
                      <a:pt x="1730" y="143"/>
                      <a:pt x="1405" y="0"/>
                      <a:pt x="10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1890375" y="1064850"/>
                <a:ext cx="58725" cy="56075"/>
              </a:xfrm>
              <a:custGeom>
                <a:avLst/>
                <a:gdLst/>
                <a:ahLst/>
                <a:cxnLst/>
                <a:rect l="l" t="t" r="r" b="b"/>
                <a:pathLst>
                  <a:path w="2349" h="2243" extrusionOk="0">
                    <a:moveTo>
                      <a:pt x="1111" y="1"/>
                    </a:moveTo>
                    <a:cubicBezTo>
                      <a:pt x="452" y="1"/>
                      <a:pt x="0" y="745"/>
                      <a:pt x="180" y="1489"/>
                    </a:cubicBezTo>
                    <a:cubicBezTo>
                      <a:pt x="213" y="1656"/>
                      <a:pt x="313" y="1823"/>
                      <a:pt x="413" y="1956"/>
                    </a:cubicBezTo>
                    <a:cubicBezTo>
                      <a:pt x="547" y="2090"/>
                      <a:pt x="680" y="2156"/>
                      <a:pt x="847" y="2223"/>
                    </a:cubicBezTo>
                    <a:cubicBezTo>
                      <a:pt x="912" y="2236"/>
                      <a:pt x="978" y="2242"/>
                      <a:pt x="1044" y="2242"/>
                    </a:cubicBezTo>
                    <a:cubicBezTo>
                      <a:pt x="1482" y="2242"/>
                      <a:pt x="1916" y="1966"/>
                      <a:pt x="2148" y="1589"/>
                    </a:cubicBezTo>
                    <a:cubicBezTo>
                      <a:pt x="2348" y="1122"/>
                      <a:pt x="2181" y="488"/>
                      <a:pt x="1748" y="221"/>
                    </a:cubicBezTo>
                    <a:cubicBezTo>
                      <a:pt x="1524" y="68"/>
                      <a:pt x="1308" y="1"/>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1771350" y="1185650"/>
                <a:ext cx="55975" cy="53225"/>
              </a:xfrm>
              <a:custGeom>
                <a:avLst/>
                <a:gdLst/>
                <a:ahLst/>
                <a:cxnLst/>
                <a:rect l="l" t="t" r="r" b="b"/>
                <a:pathLst>
                  <a:path w="2239" h="2129" extrusionOk="0">
                    <a:moveTo>
                      <a:pt x="1031" y="1"/>
                    </a:moveTo>
                    <a:cubicBezTo>
                      <a:pt x="420" y="1"/>
                      <a:pt x="0" y="721"/>
                      <a:pt x="204" y="1461"/>
                    </a:cubicBezTo>
                    <a:cubicBezTo>
                      <a:pt x="237" y="1627"/>
                      <a:pt x="304" y="1761"/>
                      <a:pt x="404" y="1894"/>
                    </a:cubicBezTo>
                    <a:cubicBezTo>
                      <a:pt x="538" y="1994"/>
                      <a:pt x="638" y="2094"/>
                      <a:pt x="805" y="2094"/>
                    </a:cubicBezTo>
                    <a:cubicBezTo>
                      <a:pt x="886" y="2118"/>
                      <a:pt x="969" y="2129"/>
                      <a:pt x="1053" y="2129"/>
                    </a:cubicBezTo>
                    <a:cubicBezTo>
                      <a:pt x="1448" y="2129"/>
                      <a:pt x="1846" y="1879"/>
                      <a:pt x="2039" y="1494"/>
                    </a:cubicBezTo>
                    <a:cubicBezTo>
                      <a:pt x="2239" y="1060"/>
                      <a:pt x="2072" y="460"/>
                      <a:pt x="1638" y="226"/>
                    </a:cubicBezTo>
                    <a:cubicBezTo>
                      <a:pt x="1426" y="69"/>
                      <a:pt x="1220" y="1"/>
                      <a:pt x="10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a:off x="1908850" y="1554800"/>
                <a:ext cx="56075" cy="52750"/>
              </a:xfrm>
              <a:custGeom>
                <a:avLst/>
                <a:gdLst/>
                <a:ahLst/>
                <a:cxnLst/>
                <a:rect l="l" t="t" r="r" b="b"/>
                <a:pathLst>
                  <a:path w="2243" h="2110" extrusionOk="0">
                    <a:moveTo>
                      <a:pt x="1065" y="1"/>
                    </a:moveTo>
                    <a:cubicBezTo>
                      <a:pt x="437" y="1"/>
                      <a:pt x="1" y="746"/>
                      <a:pt x="208" y="1472"/>
                    </a:cubicBezTo>
                    <a:cubicBezTo>
                      <a:pt x="241" y="1639"/>
                      <a:pt x="308" y="1739"/>
                      <a:pt x="408" y="1872"/>
                    </a:cubicBezTo>
                    <a:cubicBezTo>
                      <a:pt x="542" y="2005"/>
                      <a:pt x="642" y="2072"/>
                      <a:pt x="808" y="2072"/>
                    </a:cubicBezTo>
                    <a:cubicBezTo>
                      <a:pt x="896" y="2097"/>
                      <a:pt x="987" y="2109"/>
                      <a:pt x="1077" y="2109"/>
                    </a:cubicBezTo>
                    <a:cubicBezTo>
                      <a:pt x="1466" y="2109"/>
                      <a:pt x="1853" y="1884"/>
                      <a:pt x="2043" y="1505"/>
                    </a:cubicBezTo>
                    <a:cubicBezTo>
                      <a:pt x="2243" y="1038"/>
                      <a:pt x="2076" y="471"/>
                      <a:pt x="1642" y="204"/>
                    </a:cubicBezTo>
                    <a:cubicBezTo>
                      <a:pt x="1441" y="63"/>
                      <a:pt x="1245"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a:off x="1633575" y="1055200"/>
                <a:ext cx="56150" cy="52000"/>
              </a:xfrm>
              <a:custGeom>
                <a:avLst/>
                <a:gdLst/>
                <a:ahLst/>
                <a:cxnLst/>
                <a:rect l="l" t="t" r="r" b="b"/>
                <a:pathLst>
                  <a:path w="2246" h="2080" extrusionOk="0">
                    <a:moveTo>
                      <a:pt x="1096" y="1"/>
                    </a:moveTo>
                    <a:cubicBezTo>
                      <a:pt x="454" y="1"/>
                      <a:pt x="1" y="732"/>
                      <a:pt x="211" y="1441"/>
                    </a:cubicBezTo>
                    <a:cubicBezTo>
                      <a:pt x="245" y="1608"/>
                      <a:pt x="311" y="1708"/>
                      <a:pt x="411" y="1842"/>
                    </a:cubicBezTo>
                    <a:cubicBezTo>
                      <a:pt x="545" y="1975"/>
                      <a:pt x="645" y="2009"/>
                      <a:pt x="812" y="2042"/>
                    </a:cubicBezTo>
                    <a:cubicBezTo>
                      <a:pt x="900" y="2067"/>
                      <a:pt x="990" y="2079"/>
                      <a:pt x="1080" y="2079"/>
                    </a:cubicBezTo>
                    <a:cubicBezTo>
                      <a:pt x="1469" y="2079"/>
                      <a:pt x="1856" y="1854"/>
                      <a:pt x="2046" y="1475"/>
                    </a:cubicBezTo>
                    <a:cubicBezTo>
                      <a:pt x="2246" y="1041"/>
                      <a:pt x="2079" y="474"/>
                      <a:pt x="1646" y="174"/>
                    </a:cubicBezTo>
                    <a:cubicBezTo>
                      <a:pt x="1455" y="54"/>
                      <a:pt x="1268" y="1"/>
                      <a:pt x="10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 name="Google Shape;133;p4"/>
            <p:cNvGrpSpPr/>
            <p:nvPr/>
          </p:nvGrpSpPr>
          <p:grpSpPr>
            <a:xfrm>
              <a:off x="8260399" y="4114106"/>
              <a:ext cx="700072" cy="394814"/>
              <a:chOff x="2768825" y="3019775"/>
              <a:chExt cx="942350" cy="531450"/>
            </a:xfrm>
          </p:grpSpPr>
          <p:sp>
            <p:nvSpPr>
              <p:cNvPr id="134" name="Google Shape;134;p4"/>
              <p:cNvSpPr/>
              <p:nvPr/>
            </p:nvSpPr>
            <p:spPr>
              <a:xfrm>
                <a:off x="2768825" y="3019775"/>
                <a:ext cx="942350" cy="531450"/>
              </a:xfrm>
              <a:custGeom>
                <a:avLst/>
                <a:gdLst/>
                <a:ahLst/>
                <a:cxnLst/>
                <a:rect l="l" t="t" r="r" b="b"/>
                <a:pathLst>
                  <a:path w="37694" h="21258" extrusionOk="0">
                    <a:moveTo>
                      <a:pt x="35398" y="1"/>
                    </a:moveTo>
                    <a:cubicBezTo>
                      <a:pt x="35297" y="1"/>
                      <a:pt x="35185" y="16"/>
                      <a:pt x="35058" y="47"/>
                    </a:cubicBezTo>
                    <a:cubicBezTo>
                      <a:pt x="34625" y="147"/>
                      <a:pt x="34258" y="347"/>
                      <a:pt x="33858" y="381"/>
                    </a:cubicBezTo>
                    <a:cubicBezTo>
                      <a:pt x="33190" y="514"/>
                      <a:pt x="32523" y="514"/>
                      <a:pt x="31856" y="614"/>
                    </a:cubicBezTo>
                    <a:cubicBezTo>
                      <a:pt x="30288" y="714"/>
                      <a:pt x="28754" y="647"/>
                      <a:pt x="27253" y="814"/>
                    </a:cubicBezTo>
                    <a:cubicBezTo>
                      <a:pt x="24674" y="1097"/>
                      <a:pt x="22035" y="1351"/>
                      <a:pt x="19421" y="1351"/>
                    </a:cubicBezTo>
                    <a:cubicBezTo>
                      <a:pt x="19263" y="1351"/>
                      <a:pt x="19105" y="1350"/>
                      <a:pt x="18947" y="1348"/>
                    </a:cubicBezTo>
                    <a:cubicBezTo>
                      <a:pt x="18640" y="1324"/>
                      <a:pt x="18334" y="1301"/>
                      <a:pt x="18015" y="1301"/>
                    </a:cubicBezTo>
                    <a:cubicBezTo>
                      <a:pt x="17883" y="1301"/>
                      <a:pt x="17749" y="1305"/>
                      <a:pt x="17613" y="1315"/>
                    </a:cubicBezTo>
                    <a:cubicBezTo>
                      <a:pt x="16345" y="1348"/>
                      <a:pt x="14977" y="1515"/>
                      <a:pt x="13710" y="1548"/>
                    </a:cubicBezTo>
                    <a:cubicBezTo>
                      <a:pt x="11075" y="1615"/>
                      <a:pt x="8540" y="2182"/>
                      <a:pt x="5938" y="2515"/>
                    </a:cubicBezTo>
                    <a:cubicBezTo>
                      <a:pt x="4737" y="2682"/>
                      <a:pt x="3536" y="2982"/>
                      <a:pt x="2335" y="3016"/>
                    </a:cubicBezTo>
                    <a:cubicBezTo>
                      <a:pt x="1601" y="3049"/>
                      <a:pt x="767" y="3149"/>
                      <a:pt x="434" y="3883"/>
                    </a:cubicBezTo>
                    <a:cubicBezTo>
                      <a:pt x="0" y="4850"/>
                      <a:pt x="367" y="6051"/>
                      <a:pt x="601" y="7019"/>
                    </a:cubicBezTo>
                    <a:cubicBezTo>
                      <a:pt x="934" y="8320"/>
                      <a:pt x="534" y="9621"/>
                      <a:pt x="701" y="10955"/>
                    </a:cubicBezTo>
                    <a:cubicBezTo>
                      <a:pt x="867" y="12222"/>
                      <a:pt x="1401" y="13490"/>
                      <a:pt x="1268" y="14824"/>
                    </a:cubicBezTo>
                    <a:cubicBezTo>
                      <a:pt x="1201" y="15325"/>
                      <a:pt x="934" y="15692"/>
                      <a:pt x="1201" y="16192"/>
                    </a:cubicBezTo>
                    <a:cubicBezTo>
                      <a:pt x="1334" y="16459"/>
                      <a:pt x="1401" y="16559"/>
                      <a:pt x="1434" y="16859"/>
                    </a:cubicBezTo>
                    <a:cubicBezTo>
                      <a:pt x="1501" y="17226"/>
                      <a:pt x="1401" y="17560"/>
                      <a:pt x="1368" y="17960"/>
                    </a:cubicBezTo>
                    <a:cubicBezTo>
                      <a:pt x="1201" y="18727"/>
                      <a:pt x="767" y="19861"/>
                      <a:pt x="1268" y="20595"/>
                    </a:cubicBezTo>
                    <a:cubicBezTo>
                      <a:pt x="1615" y="21022"/>
                      <a:pt x="2196" y="21065"/>
                      <a:pt x="2705" y="21065"/>
                    </a:cubicBezTo>
                    <a:cubicBezTo>
                      <a:pt x="2833" y="21065"/>
                      <a:pt x="2956" y="21062"/>
                      <a:pt x="3069" y="21062"/>
                    </a:cubicBezTo>
                    <a:cubicBezTo>
                      <a:pt x="4270" y="21062"/>
                      <a:pt x="5537" y="21195"/>
                      <a:pt x="6738" y="21229"/>
                    </a:cubicBezTo>
                    <a:cubicBezTo>
                      <a:pt x="7152" y="21250"/>
                      <a:pt x="7569" y="21257"/>
                      <a:pt x="7987" y="21257"/>
                    </a:cubicBezTo>
                    <a:cubicBezTo>
                      <a:pt x="8918" y="21257"/>
                      <a:pt x="9854" y="21219"/>
                      <a:pt x="10774" y="21195"/>
                    </a:cubicBezTo>
                    <a:cubicBezTo>
                      <a:pt x="13510" y="21129"/>
                      <a:pt x="16178" y="20895"/>
                      <a:pt x="18880" y="20795"/>
                    </a:cubicBezTo>
                    <a:cubicBezTo>
                      <a:pt x="21916" y="20628"/>
                      <a:pt x="25018" y="20795"/>
                      <a:pt x="28087" y="20562"/>
                    </a:cubicBezTo>
                    <a:cubicBezTo>
                      <a:pt x="29588" y="20495"/>
                      <a:pt x="31056" y="20295"/>
                      <a:pt x="32557" y="20195"/>
                    </a:cubicBezTo>
                    <a:cubicBezTo>
                      <a:pt x="33291" y="20161"/>
                      <a:pt x="34058" y="20128"/>
                      <a:pt x="34792" y="20128"/>
                    </a:cubicBezTo>
                    <a:cubicBezTo>
                      <a:pt x="35028" y="20128"/>
                      <a:pt x="35273" y="20122"/>
                      <a:pt x="35520" y="20122"/>
                    </a:cubicBezTo>
                    <a:cubicBezTo>
                      <a:pt x="36077" y="20122"/>
                      <a:pt x="36642" y="20154"/>
                      <a:pt x="37127" y="20362"/>
                    </a:cubicBezTo>
                    <a:cubicBezTo>
                      <a:pt x="37178" y="20384"/>
                      <a:pt x="37228" y="20394"/>
                      <a:pt x="37276" y="20394"/>
                    </a:cubicBezTo>
                    <a:cubicBezTo>
                      <a:pt x="37510" y="20394"/>
                      <a:pt x="37694" y="20155"/>
                      <a:pt x="37694" y="19961"/>
                    </a:cubicBezTo>
                    <a:cubicBezTo>
                      <a:pt x="37627" y="19161"/>
                      <a:pt x="37560" y="18527"/>
                      <a:pt x="37427" y="17860"/>
                    </a:cubicBezTo>
                    <a:cubicBezTo>
                      <a:pt x="37293" y="17126"/>
                      <a:pt x="37293" y="16359"/>
                      <a:pt x="37193" y="15658"/>
                    </a:cubicBezTo>
                    <a:cubicBezTo>
                      <a:pt x="37060" y="15024"/>
                      <a:pt x="36893" y="14391"/>
                      <a:pt x="36760" y="13790"/>
                    </a:cubicBezTo>
                    <a:cubicBezTo>
                      <a:pt x="36626" y="13090"/>
                      <a:pt x="36593" y="12356"/>
                      <a:pt x="36459" y="11655"/>
                    </a:cubicBezTo>
                    <a:cubicBezTo>
                      <a:pt x="36393" y="10988"/>
                      <a:pt x="36293" y="10321"/>
                      <a:pt x="36426" y="9654"/>
                    </a:cubicBezTo>
                    <a:cubicBezTo>
                      <a:pt x="36593" y="8987"/>
                      <a:pt x="36760" y="8486"/>
                      <a:pt x="36560" y="7853"/>
                    </a:cubicBezTo>
                    <a:cubicBezTo>
                      <a:pt x="36459" y="7552"/>
                      <a:pt x="36293" y="7286"/>
                      <a:pt x="36226" y="6985"/>
                    </a:cubicBezTo>
                    <a:cubicBezTo>
                      <a:pt x="36093" y="6618"/>
                      <a:pt x="36093" y="6185"/>
                      <a:pt x="36093" y="5818"/>
                    </a:cubicBezTo>
                    <a:cubicBezTo>
                      <a:pt x="36059" y="5017"/>
                      <a:pt x="36126" y="4183"/>
                      <a:pt x="36226" y="3383"/>
                    </a:cubicBezTo>
                    <a:cubicBezTo>
                      <a:pt x="36293" y="2616"/>
                      <a:pt x="36359" y="1815"/>
                      <a:pt x="36226" y="1048"/>
                    </a:cubicBezTo>
                    <a:cubicBezTo>
                      <a:pt x="36142" y="429"/>
                      <a:pt x="35939" y="1"/>
                      <a:pt x="353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2880550" y="3132675"/>
                <a:ext cx="149300" cy="157650"/>
              </a:xfrm>
              <a:custGeom>
                <a:avLst/>
                <a:gdLst/>
                <a:ahLst/>
                <a:cxnLst/>
                <a:rect l="l" t="t" r="r" b="b"/>
                <a:pathLst>
                  <a:path w="5972" h="6306" extrusionOk="0">
                    <a:moveTo>
                      <a:pt x="2569" y="1"/>
                    </a:moveTo>
                    <a:lnTo>
                      <a:pt x="2403" y="2669"/>
                    </a:lnTo>
                    <a:lnTo>
                      <a:pt x="1" y="2669"/>
                    </a:lnTo>
                    <a:lnTo>
                      <a:pt x="2136" y="3737"/>
                    </a:lnTo>
                    <a:lnTo>
                      <a:pt x="2036" y="6305"/>
                    </a:lnTo>
                    <a:lnTo>
                      <a:pt x="3537" y="4337"/>
                    </a:lnTo>
                    <a:lnTo>
                      <a:pt x="5605" y="5305"/>
                    </a:lnTo>
                    <a:lnTo>
                      <a:pt x="4304" y="3270"/>
                    </a:lnTo>
                    <a:lnTo>
                      <a:pt x="5972" y="1302"/>
                    </a:lnTo>
                    <a:lnTo>
                      <a:pt x="5972" y="1302"/>
                    </a:lnTo>
                    <a:lnTo>
                      <a:pt x="3770" y="2102"/>
                    </a:lnTo>
                    <a:lnTo>
                      <a:pt x="25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3183275" y="3105175"/>
                <a:ext cx="173475" cy="164300"/>
              </a:xfrm>
              <a:custGeom>
                <a:avLst/>
                <a:gdLst/>
                <a:ahLst/>
                <a:cxnLst/>
                <a:rect l="l" t="t" r="r" b="b"/>
                <a:pathLst>
                  <a:path w="6939" h="6572" extrusionOk="0">
                    <a:moveTo>
                      <a:pt x="4937" y="0"/>
                    </a:moveTo>
                    <a:lnTo>
                      <a:pt x="2869" y="2102"/>
                    </a:lnTo>
                    <a:lnTo>
                      <a:pt x="868" y="434"/>
                    </a:lnTo>
                    <a:lnTo>
                      <a:pt x="1969" y="2835"/>
                    </a:lnTo>
                    <a:lnTo>
                      <a:pt x="1" y="4904"/>
                    </a:lnTo>
                    <a:lnTo>
                      <a:pt x="1" y="4904"/>
                    </a:lnTo>
                    <a:lnTo>
                      <a:pt x="2703" y="4303"/>
                    </a:lnTo>
                    <a:lnTo>
                      <a:pt x="3803" y="6571"/>
                    </a:lnTo>
                    <a:lnTo>
                      <a:pt x="4137" y="3936"/>
                    </a:lnTo>
                    <a:lnTo>
                      <a:pt x="6939" y="3469"/>
                    </a:lnTo>
                    <a:lnTo>
                      <a:pt x="4470" y="2602"/>
                    </a:lnTo>
                    <a:lnTo>
                      <a:pt x="49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a:off x="3513525" y="3101825"/>
                <a:ext cx="145950" cy="145975"/>
              </a:xfrm>
              <a:custGeom>
                <a:avLst/>
                <a:gdLst/>
                <a:ahLst/>
                <a:cxnLst/>
                <a:rect l="l" t="t" r="r" b="b"/>
                <a:pathLst>
                  <a:path w="5838" h="5839" extrusionOk="0">
                    <a:moveTo>
                      <a:pt x="3603" y="1"/>
                    </a:moveTo>
                    <a:lnTo>
                      <a:pt x="2569" y="1835"/>
                    </a:lnTo>
                    <a:lnTo>
                      <a:pt x="767" y="701"/>
                    </a:lnTo>
                    <a:lnTo>
                      <a:pt x="1835" y="2769"/>
                    </a:lnTo>
                    <a:lnTo>
                      <a:pt x="0" y="4370"/>
                    </a:lnTo>
                    <a:lnTo>
                      <a:pt x="0" y="4370"/>
                    </a:lnTo>
                    <a:lnTo>
                      <a:pt x="2769" y="3670"/>
                    </a:lnTo>
                    <a:lnTo>
                      <a:pt x="3736" y="5838"/>
                    </a:lnTo>
                    <a:lnTo>
                      <a:pt x="3936" y="3503"/>
                    </a:lnTo>
                    <a:lnTo>
                      <a:pt x="5838" y="2736"/>
                    </a:lnTo>
                    <a:lnTo>
                      <a:pt x="3736" y="2202"/>
                    </a:lnTo>
                    <a:lnTo>
                      <a:pt x="36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3029000" y="3335325"/>
                <a:ext cx="167650" cy="176000"/>
              </a:xfrm>
              <a:custGeom>
                <a:avLst/>
                <a:gdLst/>
                <a:ahLst/>
                <a:cxnLst/>
                <a:rect l="l" t="t" r="r" b="b"/>
                <a:pathLst>
                  <a:path w="6706" h="7040" extrusionOk="0">
                    <a:moveTo>
                      <a:pt x="2836" y="1"/>
                    </a:moveTo>
                    <a:lnTo>
                      <a:pt x="2636" y="3003"/>
                    </a:lnTo>
                    <a:lnTo>
                      <a:pt x="1" y="3003"/>
                    </a:lnTo>
                    <a:lnTo>
                      <a:pt x="2369" y="4170"/>
                    </a:lnTo>
                    <a:lnTo>
                      <a:pt x="2202" y="7039"/>
                    </a:lnTo>
                    <a:lnTo>
                      <a:pt x="2202" y="7039"/>
                    </a:lnTo>
                    <a:lnTo>
                      <a:pt x="3970" y="4837"/>
                    </a:lnTo>
                    <a:lnTo>
                      <a:pt x="6305" y="5905"/>
                    </a:lnTo>
                    <a:lnTo>
                      <a:pt x="6305" y="5905"/>
                    </a:lnTo>
                    <a:lnTo>
                      <a:pt x="4804" y="3637"/>
                    </a:lnTo>
                    <a:lnTo>
                      <a:pt x="6705" y="1402"/>
                    </a:lnTo>
                    <a:lnTo>
                      <a:pt x="4204" y="2336"/>
                    </a:lnTo>
                    <a:lnTo>
                      <a:pt x="28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3327550" y="3316150"/>
                <a:ext cx="171800" cy="179325"/>
              </a:xfrm>
              <a:custGeom>
                <a:avLst/>
                <a:gdLst/>
                <a:ahLst/>
                <a:cxnLst/>
                <a:rect l="l" t="t" r="r" b="b"/>
                <a:pathLst>
                  <a:path w="6872" h="7173" extrusionOk="0">
                    <a:moveTo>
                      <a:pt x="2235" y="0"/>
                    </a:moveTo>
                    <a:lnTo>
                      <a:pt x="2669" y="3069"/>
                    </a:lnTo>
                    <a:lnTo>
                      <a:pt x="0" y="3603"/>
                    </a:lnTo>
                    <a:lnTo>
                      <a:pt x="2602" y="4270"/>
                    </a:lnTo>
                    <a:lnTo>
                      <a:pt x="3069" y="7172"/>
                    </a:lnTo>
                    <a:lnTo>
                      <a:pt x="4337" y="4637"/>
                    </a:lnTo>
                    <a:lnTo>
                      <a:pt x="6872" y="5238"/>
                    </a:lnTo>
                    <a:lnTo>
                      <a:pt x="6872" y="5238"/>
                    </a:lnTo>
                    <a:lnTo>
                      <a:pt x="4937" y="3236"/>
                    </a:lnTo>
                    <a:lnTo>
                      <a:pt x="6372" y="634"/>
                    </a:lnTo>
                    <a:lnTo>
                      <a:pt x="4070" y="2102"/>
                    </a:lnTo>
                    <a:lnTo>
                      <a:pt x="22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3678625" y="3326150"/>
                <a:ext cx="5025" cy="8375"/>
              </a:xfrm>
              <a:custGeom>
                <a:avLst/>
                <a:gdLst/>
                <a:ahLst/>
                <a:cxnLst/>
                <a:rect l="l" t="t" r="r" b="b"/>
                <a:pathLst>
                  <a:path w="201" h="335" extrusionOk="0">
                    <a:moveTo>
                      <a:pt x="1" y="1"/>
                    </a:moveTo>
                    <a:lnTo>
                      <a:pt x="201" y="334"/>
                    </a:lnTo>
                    <a:cubicBezTo>
                      <a:pt x="201" y="234"/>
                      <a:pt x="201" y="201"/>
                      <a:pt x="168" y="101"/>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3669450" y="3414550"/>
                <a:ext cx="31725" cy="25875"/>
              </a:xfrm>
              <a:custGeom>
                <a:avLst/>
                <a:gdLst/>
                <a:ahLst/>
                <a:cxnLst/>
                <a:rect l="l" t="t" r="r" b="b"/>
                <a:pathLst>
                  <a:path w="1269" h="1035" extrusionOk="0">
                    <a:moveTo>
                      <a:pt x="1202" y="1"/>
                    </a:moveTo>
                    <a:lnTo>
                      <a:pt x="1" y="1035"/>
                    </a:lnTo>
                    <a:lnTo>
                      <a:pt x="1268" y="734"/>
                    </a:lnTo>
                    <a:cubicBezTo>
                      <a:pt x="1235" y="501"/>
                      <a:pt x="1235" y="234"/>
                      <a:pt x="12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2791325" y="3344500"/>
                <a:ext cx="87600" cy="156800"/>
              </a:xfrm>
              <a:custGeom>
                <a:avLst/>
                <a:gdLst/>
                <a:ahLst/>
                <a:cxnLst/>
                <a:rect l="l" t="t" r="r" b="b"/>
                <a:pathLst>
                  <a:path w="3504" h="6272" extrusionOk="0">
                    <a:moveTo>
                      <a:pt x="1769" y="1"/>
                    </a:moveTo>
                    <a:lnTo>
                      <a:pt x="368" y="1368"/>
                    </a:lnTo>
                    <a:cubicBezTo>
                      <a:pt x="368" y="1502"/>
                      <a:pt x="368" y="1635"/>
                      <a:pt x="334" y="1802"/>
                    </a:cubicBezTo>
                    <a:cubicBezTo>
                      <a:pt x="268" y="2302"/>
                      <a:pt x="1" y="2669"/>
                      <a:pt x="268" y="3170"/>
                    </a:cubicBezTo>
                    <a:cubicBezTo>
                      <a:pt x="368" y="3436"/>
                      <a:pt x="468" y="3536"/>
                      <a:pt x="501" y="3837"/>
                    </a:cubicBezTo>
                    <a:cubicBezTo>
                      <a:pt x="534" y="4204"/>
                      <a:pt x="468" y="4537"/>
                      <a:pt x="434" y="4937"/>
                    </a:cubicBezTo>
                    <a:cubicBezTo>
                      <a:pt x="434" y="5004"/>
                      <a:pt x="368" y="5104"/>
                      <a:pt x="368" y="5138"/>
                    </a:cubicBezTo>
                    <a:lnTo>
                      <a:pt x="1268" y="6272"/>
                    </a:lnTo>
                    <a:lnTo>
                      <a:pt x="1135" y="3703"/>
                    </a:lnTo>
                    <a:lnTo>
                      <a:pt x="3503" y="2836"/>
                    </a:lnTo>
                    <a:lnTo>
                      <a:pt x="1135" y="2336"/>
                    </a:lnTo>
                    <a:lnTo>
                      <a:pt x="17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a:off x="2848050" y="3130175"/>
                <a:ext cx="23375" cy="25050"/>
              </a:xfrm>
              <a:custGeom>
                <a:avLst/>
                <a:gdLst/>
                <a:ahLst/>
                <a:cxnLst/>
                <a:rect l="l" t="t" r="r" b="b"/>
                <a:pathLst>
                  <a:path w="935" h="1002" extrusionOk="0">
                    <a:moveTo>
                      <a:pt x="467" y="1"/>
                    </a:moveTo>
                    <a:cubicBezTo>
                      <a:pt x="400" y="1"/>
                      <a:pt x="367" y="1"/>
                      <a:pt x="267" y="34"/>
                    </a:cubicBezTo>
                    <a:cubicBezTo>
                      <a:pt x="234" y="34"/>
                      <a:pt x="133" y="68"/>
                      <a:pt x="100" y="101"/>
                    </a:cubicBezTo>
                    <a:cubicBezTo>
                      <a:pt x="67" y="168"/>
                      <a:pt x="33" y="201"/>
                      <a:pt x="33" y="268"/>
                    </a:cubicBezTo>
                    <a:cubicBezTo>
                      <a:pt x="0" y="334"/>
                      <a:pt x="0" y="401"/>
                      <a:pt x="0" y="501"/>
                    </a:cubicBezTo>
                    <a:lnTo>
                      <a:pt x="0" y="601"/>
                    </a:lnTo>
                    <a:cubicBezTo>
                      <a:pt x="33" y="701"/>
                      <a:pt x="67" y="768"/>
                      <a:pt x="100" y="835"/>
                    </a:cubicBezTo>
                    <a:cubicBezTo>
                      <a:pt x="167" y="868"/>
                      <a:pt x="200" y="868"/>
                      <a:pt x="200" y="901"/>
                    </a:cubicBezTo>
                    <a:cubicBezTo>
                      <a:pt x="267" y="935"/>
                      <a:pt x="367" y="1002"/>
                      <a:pt x="434" y="1002"/>
                    </a:cubicBezTo>
                    <a:cubicBezTo>
                      <a:pt x="534" y="1002"/>
                      <a:pt x="567" y="1002"/>
                      <a:pt x="667" y="935"/>
                    </a:cubicBezTo>
                    <a:cubicBezTo>
                      <a:pt x="734" y="935"/>
                      <a:pt x="767" y="901"/>
                      <a:pt x="834" y="868"/>
                    </a:cubicBezTo>
                    <a:cubicBezTo>
                      <a:pt x="867" y="801"/>
                      <a:pt x="901" y="768"/>
                      <a:pt x="901" y="701"/>
                    </a:cubicBezTo>
                    <a:cubicBezTo>
                      <a:pt x="934" y="668"/>
                      <a:pt x="934" y="568"/>
                      <a:pt x="934" y="501"/>
                    </a:cubicBezTo>
                    <a:lnTo>
                      <a:pt x="934" y="368"/>
                    </a:lnTo>
                    <a:cubicBezTo>
                      <a:pt x="901" y="268"/>
                      <a:pt x="867" y="201"/>
                      <a:pt x="801" y="168"/>
                    </a:cubicBezTo>
                    <a:cubicBezTo>
                      <a:pt x="767" y="101"/>
                      <a:pt x="734" y="101"/>
                      <a:pt x="734" y="68"/>
                    </a:cubicBezTo>
                    <a:cubicBezTo>
                      <a:pt x="667" y="34"/>
                      <a:pt x="567" y="1"/>
                      <a:pt x="4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a:off x="2856375" y="3243575"/>
                <a:ext cx="24200" cy="20050"/>
              </a:xfrm>
              <a:custGeom>
                <a:avLst/>
                <a:gdLst/>
                <a:ahLst/>
                <a:cxnLst/>
                <a:rect l="l" t="t" r="r" b="b"/>
                <a:pathLst>
                  <a:path w="968" h="802" extrusionOk="0">
                    <a:moveTo>
                      <a:pt x="472" y="0"/>
                    </a:moveTo>
                    <a:cubicBezTo>
                      <a:pt x="1" y="0"/>
                      <a:pt x="10" y="802"/>
                      <a:pt x="501" y="802"/>
                    </a:cubicBezTo>
                    <a:cubicBezTo>
                      <a:pt x="968" y="802"/>
                      <a:pt x="968" y="1"/>
                      <a:pt x="501" y="1"/>
                    </a:cubicBezTo>
                    <a:cubicBezTo>
                      <a:pt x="491" y="1"/>
                      <a:pt x="482" y="0"/>
                      <a:pt x="4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3060700" y="3269450"/>
                <a:ext cx="17525" cy="13375"/>
              </a:xfrm>
              <a:custGeom>
                <a:avLst/>
                <a:gdLst/>
                <a:ahLst/>
                <a:cxnLst/>
                <a:rect l="l" t="t" r="r" b="b"/>
                <a:pathLst>
                  <a:path w="701" h="535" extrusionOk="0">
                    <a:moveTo>
                      <a:pt x="367" y="0"/>
                    </a:moveTo>
                    <a:cubicBezTo>
                      <a:pt x="0" y="0"/>
                      <a:pt x="0" y="534"/>
                      <a:pt x="367" y="534"/>
                    </a:cubicBezTo>
                    <a:cubicBezTo>
                      <a:pt x="701" y="534"/>
                      <a:pt x="701" y="0"/>
                      <a:pt x="3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a:off x="3124900" y="3182725"/>
                <a:ext cx="13375" cy="10850"/>
              </a:xfrm>
              <a:custGeom>
                <a:avLst/>
                <a:gdLst/>
                <a:ahLst/>
                <a:cxnLst/>
                <a:rect l="l" t="t" r="r" b="b"/>
                <a:pathLst>
                  <a:path w="535" h="434" extrusionOk="0">
                    <a:moveTo>
                      <a:pt x="301" y="0"/>
                    </a:moveTo>
                    <a:cubicBezTo>
                      <a:pt x="1" y="0"/>
                      <a:pt x="1" y="434"/>
                      <a:pt x="301" y="434"/>
                    </a:cubicBezTo>
                    <a:cubicBezTo>
                      <a:pt x="534" y="434"/>
                      <a:pt x="534" y="0"/>
                      <a:pt x="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a:off x="3079025" y="3107675"/>
                <a:ext cx="40900" cy="31700"/>
              </a:xfrm>
              <a:custGeom>
                <a:avLst/>
                <a:gdLst/>
                <a:ahLst/>
                <a:cxnLst/>
                <a:rect l="l" t="t" r="r" b="b"/>
                <a:pathLst>
                  <a:path w="1636" h="1268" extrusionOk="0">
                    <a:moveTo>
                      <a:pt x="835" y="0"/>
                    </a:moveTo>
                    <a:cubicBezTo>
                      <a:pt x="1" y="0"/>
                      <a:pt x="1" y="1268"/>
                      <a:pt x="835" y="1268"/>
                    </a:cubicBezTo>
                    <a:cubicBezTo>
                      <a:pt x="1635" y="1268"/>
                      <a:pt x="1635" y="0"/>
                      <a:pt x="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a:off x="3196625" y="3293625"/>
                <a:ext cx="29200" cy="22550"/>
              </a:xfrm>
              <a:custGeom>
                <a:avLst/>
                <a:gdLst/>
                <a:ahLst/>
                <a:cxnLst/>
                <a:rect l="l" t="t" r="r" b="b"/>
                <a:pathLst>
                  <a:path w="1168" h="902" extrusionOk="0">
                    <a:moveTo>
                      <a:pt x="601" y="1"/>
                    </a:moveTo>
                    <a:cubicBezTo>
                      <a:pt x="0" y="1"/>
                      <a:pt x="0" y="901"/>
                      <a:pt x="601" y="901"/>
                    </a:cubicBezTo>
                    <a:cubicBezTo>
                      <a:pt x="1168" y="868"/>
                      <a:pt x="1168" y="1"/>
                      <a:pt x="6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a:off x="3232475" y="3389525"/>
                <a:ext cx="18375" cy="16725"/>
              </a:xfrm>
              <a:custGeom>
                <a:avLst/>
                <a:gdLst/>
                <a:ahLst/>
                <a:cxnLst/>
                <a:rect l="l" t="t" r="r" b="b"/>
                <a:pathLst>
                  <a:path w="735" h="669" extrusionOk="0">
                    <a:moveTo>
                      <a:pt x="301" y="1"/>
                    </a:moveTo>
                    <a:cubicBezTo>
                      <a:pt x="234" y="1"/>
                      <a:pt x="234" y="1"/>
                      <a:pt x="201" y="34"/>
                    </a:cubicBezTo>
                    <a:cubicBezTo>
                      <a:pt x="167" y="34"/>
                      <a:pt x="167" y="68"/>
                      <a:pt x="134" y="68"/>
                    </a:cubicBezTo>
                    <a:cubicBezTo>
                      <a:pt x="67" y="68"/>
                      <a:pt x="67" y="101"/>
                      <a:pt x="67" y="101"/>
                    </a:cubicBezTo>
                    <a:cubicBezTo>
                      <a:pt x="34" y="168"/>
                      <a:pt x="34" y="168"/>
                      <a:pt x="34" y="201"/>
                    </a:cubicBezTo>
                    <a:cubicBezTo>
                      <a:pt x="1" y="234"/>
                      <a:pt x="1" y="268"/>
                      <a:pt x="1" y="334"/>
                    </a:cubicBezTo>
                    <a:lnTo>
                      <a:pt x="1" y="401"/>
                    </a:lnTo>
                    <a:cubicBezTo>
                      <a:pt x="1" y="435"/>
                      <a:pt x="34" y="435"/>
                      <a:pt x="34" y="501"/>
                    </a:cubicBezTo>
                    <a:cubicBezTo>
                      <a:pt x="34" y="535"/>
                      <a:pt x="67" y="535"/>
                      <a:pt x="67" y="568"/>
                    </a:cubicBezTo>
                    <a:cubicBezTo>
                      <a:pt x="134" y="568"/>
                      <a:pt x="134" y="601"/>
                      <a:pt x="167" y="601"/>
                    </a:cubicBezTo>
                    <a:cubicBezTo>
                      <a:pt x="201" y="601"/>
                      <a:pt x="201" y="668"/>
                      <a:pt x="234" y="668"/>
                    </a:cubicBezTo>
                    <a:lnTo>
                      <a:pt x="368" y="668"/>
                    </a:lnTo>
                    <a:cubicBezTo>
                      <a:pt x="468" y="668"/>
                      <a:pt x="501" y="635"/>
                      <a:pt x="501" y="635"/>
                    </a:cubicBezTo>
                    <a:lnTo>
                      <a:pt x="534" y="568"/>
                    </a:lnTo>
                    <a:lnTo>
                      <a:pt x="568" y="568"/>
                    </a:lnTo>
                    <a:cubicBezTo>
                      <a:pt x="601" y="568"/>
                      <a:pt x="601" y="568"/>
                      <a:pt x="668" y="535"/>
                    </a:cubicBezTo>
                    <a:cubicBezTo>
                      <a:pt x="668" y="535"/>
                      <a:pt x="701" y="535"/>
                      <a:pt x="701" y="501"/>
                    </a:cubicBezTo>
                    <a:cubicBezTo>
                      <a:pt x="701" y="501"/>
                      <a:pt x="735" y="435"/>
                      <a:pt x="735" y="401"/>
                    </a:cubicBezTo>
                    <a:lnTo>
                      <a:pt x="735" y="334"/>
                    </a:lnTo>
                    <a:cubicBezTo>
                      <a:pt x="735" y="234"/>
                      <a:pt x="735" y="234"/>
                      <a:pt x="701" y="201"/>
                    </a:cubicBezTo>
                    <a:cubicBezTo>
                      <a:pt x="701" y="168"/>
                      <a:pt x="668" y="101"/>
                      <a:pt x="601" y="101"/>
                    </a:cubicBezTo>
                    <a:cubicBezTo>
                      <a:pt x="601" y="101"/>
                      <a:pt x="601" y="68"/>
                      <a:pt x="568" y="68"/>
                    </a:cubicBezTo>
                    <a:cubicBezTo>
                      <a:pt x="534" y="68"/>
                      <a:pt x="534" y="34"/>
                      <a:pt x="501" y="34"/>
                    </a:cubicBezTo>
                    <a:cubicBezTo>
                      <a:pt x="468" y="34"/>
                      <a:pt x="468" y="1"/>
                      <a:pt x="4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a:off x="3286675" y="3403700"/>
                <a:ext cx="18375" cy="22550"/>
              </a:xfrm>
              <a:custGeom>
                <a:avLst/>
                <a:gdLst/>
                <a:ahLst/>
                <a:cxnLst/>
                <a:rect l="l" t="t" r="r" b="b"/>
                <a:pathLst>
                  <a:path w="735" h="902" extrusionOk="0">
                    <a:moveTo>
                      <a:pt x="334" y="1"/>
                    </a:moveTo>
                    <a:cubicBezTo>
                      <a:pt x="301" y="1"/>
                      <a:pt x="234" y="1"/>
                      <a:pt x="234" y="68"/>
                    </a:cubicBezTo>
                    <a:cubicBezTo>
                      <a:pt x="201" y="68"/>
                      <a:pt x="168" y="101"/>
                      <a:pt x="168" y="101"/>
                    </a:cubicBezTo>
                    <a:cubicBezTo>
                      <a:pt x="134" y="101"/>
                      <a:pt x="134" y="134"/>
                      <a:pt x="68" y="168"/>
                    </a:cubicBezTo>
                    <a:cubicBezTo>
                      <a:pt x="34" y="234"/>
                      <a:pt x="34" y="234"/>
                      <a:pt x="34" y="268"/>
                    </a:cubicBezTo>
                    <a:cubicBezTo>
                      <a:pt x="34" y="301"/>
                      <a:pt x="1" y="335"/>
                      <a:pt x="1" y="335"/>
                    </a:cubicBezTo>
                    <a:lnTo>
                      <a:pt x="1" y="501"/>
                    </a:lnTo>
                    <a:lnTo>
                      <a:pt x="1" y="568"/>
                    </a:lnTo>
                    <a:cubicBezTo>
                      <a:pt x="1" y="601"/>
                      <a:pt x="1" y="635"/>
                      <a:pt x="34" y="668"/>
                    </a:cubicBezTo>
                    <a:cubicBezTo>
                      <a:pt x="34" y="735"/>
                      <a:pt x="68" y="735"/>
                      <a:pt x="68" y="768"/>
                    </a:cubicBezTo>
                    <a:cubicBezTo>
                      <a:pt x="134" y="802"/>
                      <a:pt x="168" y="802"/>
                      <a:pt x="201" y="835"/>
                    </a:cubicBezTo>
                    <a:cubicBezTo>
                      <a:pt x="234" y="835"/>
                      <a:pt x="234" y="902"/>
                      <a:pt x="301" y="902"/>
                    </a:cubicBezTo>
                    <a:lnTo>
                      <a:pt x="401" y="902"/>
                    </a:lnTo>
                    <a:cubicBezTo>
                      <a:pt x="468" y="902"/>
                      <a:pt x="501" y="835"/>
                      <a:pt x="501" y="835"/>
                    </a:cubicBezTo>
                    <a:lnTo>
                      <a:pt x="535" y="835"/>
                    </a:lnTo>
                    <a:lnTo>
                      <a:pt x="635" y="768"/>
                    </a:lnTo>
                    <a:lnTo>
                      <a:pt x="701" y="668"/>
                    </a:lnTo>
                    <a:cubicBezTo>
                      <a:pt x="701" y="635"/>
                      <a:pt x="735" y="601"/>
                      <a:pt x="735" y="601"/>
                    </a:cubicBezTo>
                    <a:lnTo>
                      <a:pt x="735" y="468"/>
                    </a:lnTo>
                    <a:lnTo>
                      <a:pt x="735" y="335"/>
                    </a:lnTo>
                    <a:cubicBezTo>
                      <a:pt x="735" y="301"/>
                      <a:pt x="701" y="268"/>
                      <a:pt x="701" y="268"/>
                    </a:cubicBezTo>
                    <a:cubicBezTo>
                      <a:pt x="701" y="168"/>
                      <a:pt x="668" y="168"/>
                      <a:pt x="668" y="134"/>
                    </a:cubicBezTo>
                    <a:cubicBezTo>
                      <a:pt x="635" y="101"/>
                      <a:pt x="568" y="68"/>
                      <a:pt x="535" y="68"/>
                    </a:cubicBezTo>
                    <a:cubicBezTo>
                      <a:pt x="501" y="68"/>
                      <a:pt x="468" y="1"/>
                      <a:pt x="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a:off x="3218300" y="3439575"/>
                <a:ext cx="19200" cy="17525"/>
              </a:xfrm>
              <a:custGeom>
                <a:avLst/>
                <a:gdLst/>
                <a:ahLst/>
                <a:cxnLst/>
                <a:rect l="l" t="t" r="r" b="b"/>
                <a:pathLst>
                  <a:path w="768" h="701" extrusionOk="0">
                    <a:moveTo>
                      <a:pt x="401" y="0"/>
                    </a:moveTo>
                    <a:cubicBezTo>
                      <a:pt x="267" y="0"/>
                      <a:pt x="134" y="67"/>
                      <a:pt x="67" y="167"/>
                    </a:cubicBezTo>
                    <a:cubicBezTo>
                      <a:pt x="1" y="200"/>
                      <a:pt x="1" y="301"/>
                      <a:pt x="1" y="334"/>
                    </a:cubicBezTo>
                    <a:cubicBezTo>
                      <a:pt x="1" y="401"/>
                      <a:pt x="1" y="467"/>
                      <a:pt x="67" y="501"/>
                    </a:cubicBezTo>
                    <a:cubicBezTo>
                      <a:pt x="101" y="501"/>
                      <a:pt x="101" y="501"/>
                      <a:pt x="134" y="534"/>
                    </a:cubicBezTo>
                    <a:cubicBezTo>
                      <a:pt x="201" y="567"/>
                      <a:pt x="201" y="601"/>
                      <a:pt x="234" y="601"/>
                    </a:cubicBezTo>
                    <a:lnTo>
                      <a:pt x="267" y="667"/>
                    </a:lnTo>
                    <a:cubicBezTo>
                      <a:pt x="301" y="701"/>
                      <a:pt x="401" y="701"/>
                      <a:pt x="434" y="701"/>
                    </a:cubicBezTo>
                    <a:lnTo>
                      <a:pt x="568" y="701"/>
                    </a:lnTo>
                    <a:cubicBezTo>
                      <a:pt x="601" y="701"/>
                      <a:pt x="634" y="667"/>
                      <a:pt x="634" y="634"/>
                    </a:cubicBezTo>
                    <a:lnTo>
                      <a:pt x="668" y="567"/>
                    </a:lnTo>
                    <a:lnTo>
                      <a:pt x="668" y="534"/>
                    </a:lnTo>
                    <a:cubicBezTo>
                      <a:pt x="668" y="534"/>
                      <a:pt x="668" y="501"/>
                      <a:pt x="734" y="501"/>
                    </a:cubicBezTo>
                    <a:cubicBezTo>
                      <a:pt x="768" y="434"/>
                      <a:pt x="768" y="367"/>
                      <a:pt x="768" y="334"/>
                    </a:cubicBezTo>
                    <a:cubicBezTo>
                      <a:pt x="768" y="234"/>
                      <a:pt x="768" y="200"/>
                      <a:pt x="734" y="167"/>
                    </a:cubicBezTo>
                    <a:cubicBezTo>
                      <a:pt x="634" y="34"/>
                      <a:pt x="501" y="0"/>
                      <a:pt x="4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a:off x="3338400" y="3342825"/>
                <a:ext cx="25025" cy="25425"/>
              </a:xfrm>
              <a:custGeom>
                <a:avLst/>
                <a:gdLst/>
                <a:ahLst/>
                <a:cxnLst/>
                <a:rect l="l" t="t" r="r" b="b"/>
                <a:pathLst>
                  <a:path w="1001" h="1017" extrusionOk="0">
                    <a:moveTo>
                      <a:pt x="434" y="1"/>
                    </a:moveTo>
                    <a:cubicBezTo>
                      <a:pt x="334" y="34"/>
                      <a:pt x="267" y="68"/>
                      <a:pt x="234" y="101"/>
                    </a:cubicBezTo>
                    <a:cubicBezTo>
                      <a:pt x="167" y="168"/>
                      <a:pt x="133" y="234"/>
                      <a:pt x="100" y="268"/>
                    </a:cubicBezTo>
                    <a:cubicBezTo>
                      <a:pt x="100" y="334"/>
                      <a:pt x="67" y="368"/>
                      <a:pt x="67" y="401"/>
                    </a:cubicBezTo>
                    <a:cubicBezTo>
                      <a:pt x="67" y="435"/>
                      <a:pt x="0" y="535"/>
                      <a:pt x="67" y="568"/>
                    </a:cubicBezTo>
                    <a:cubicBezTo>
                      <a:pt x="67" y="601"/>
                      <a:pt x="67" y="635"/>
                      <a:pt x="100" y="701"/>
                    </a:cubicBezTo>
                    <a:cubicBezTo>
                      <a:pt x="100" y="735"/>
                      <a:pt x="133" y="835"/>
                      <a:pt x="167" y="868"/>
                    </a:cubicBezTo>
                    <a:cubicBezTo>
                      <a:pt x="200" y="902"/>
                      <a:pt x="267" y="902"/>
                      <a:pt x="267" y="935"/>
                    </a:cubicBezTo>
                    <a:cubicBezTo>
                      <a:pt x="300" y="935"/>
                      <a:pt x="334" y="1002"/>
                      <a:pt x="367" y="1002"/>
                    </a:cubicBezTo>
                    <a:cubicBezTo>
                      <a:pt x="411" y="1002"/>
                      <a:pt x="456" y="1016"/>
                      <a:pt x="491" y="1016"/>
                    </a:cubicBezTo>
                    <a:cubicBezTo>
                      <a:pt x="508" y="1016"/>
                      <a:pt x="523" y="1013"/>
                      <a:pt x="534" y="1002"/>
                    </a:cubicBezTo>
                    <a:cubicBezTo>
                      <a:pt x="600" y="1002"/>
                      <a:pt x="667" y="935"/>
                      <a:pt x="734" y="935"/>
                    </a:cubicBezTo>
                    <a:cubicBezTo>
                      <a:pt x="767" y="902"/>
                      <a:pt x="834" y="868"/>
                      <a:pt x="901" y="801"/>
                    </a:cubicBezTo>
                    <a:cubicBezTo>
                      <a:pt x="934" y="768"/>
                      <a:pt x="967" y="735"/>
                      <a:pt x="967" y="635"/>
                    </a:cubicBezTo>
                    <a:cubicBezTo>
                      <a:pt x="1001" y="601"/>
                      <a:pt x="1001" y="535"/>
                      <a:pt x="1001" y="501"/>
                    </a:cubicBezTo>
                    <a:cubicBezTo>
                      <a:pt x="1001" y="401"/>
                      <a:pt x="1001" y="368"/>
                      <a:pt x="967" y="334"/>
                    </a:cubicBezTo>
                    <a:cubicBezTo>
                      <a:pt x="967" y="268"/>
                      <a:pt x="934" y="201"/>
                      <a:pt x="901" y="168"/>
                    </a:cubicBezTo>
                    <a:cubicBezTo>
                      <a:pt x="834" y="101"/>
                      <a:pt x="801" y="101"/>
                      <a:pt x="801" y="68"/>
                    </a:cubicBezTo>
                    <a:cubicBezTo>
                      <a:pt x="734" y="1"/>
                      <a:pt x="634" y="1"/>
                      <a:pt x="5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a:off x="3491825" y="3286125"/>
                <a:ext cx="25875" cy="20050"/>
              </a:xfrm>
              <a:custGeom>
                <a:avLst/>
                <a:gdLst/>
                <a:ahLst/>
                <a:cxnLst/>
                <a:rect l="l" t="t" r="r" b="b"/>
                <a:pathLst>
                  <a:path w="1035" h="802" extrusionOk="0">
                    <a:moveTo>
                      <a:pt x="501" y="1"/>
                    </a:moveTo>
                    <a:cubicBezTo>
                      <a:pt x="1" y="1"/>
                      <a:pt x="1" y="801"/>
                      <a:pt x="501" y="801"/>
                    </a:cubicBezTo>
                    <a:cubicBezTo>
                      <a:pt x="1035" y="801"/>
                      <a:pt x="1035" y="1"/>
                      <a:pt x="5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a:off x="3566875" y="3443750"/>
                <a:ext cx="19225" cy="22525"/>
              </a:xfrm>
              <a:custGeom>
                <a:avLst/>
                <a:gdLst/>
                <a:ahLst/>
                <a:cxnLst/>
                <a:rect l="l" t="t" r="r" b="b"/>
                <a:pathLst>
                  <a:path w="769" h="901" extrusionOk="0">
                    <a:moveTo>
                      <a:pt x="368" y="0"/>
                    </a:moveTo>
                    <a:cubicBezTo>
                      <a:pt x="334" y="0"/>
                      <a:pt x="234" y="0"/>
                      <a:pt x="201" y="33"/>
                    </a:cubicBezTo>
                    <a:lnTo>
                      <a:pt x="68" y="167"/>
                    </a:lnTo>
                    <a:cubicBezTo>
                      <a:pt x="68" y="167"/>
                      <a:pt x="68" y="200"/>
                      <a:pt x="34" y="200"/>
                    </a:cubicBezTo>
                    <a:cubicBezTo>
                      <a:pt x="34" y="234"/>
                      <a:pt x="1" y="234"/>
                      <a:pt x="1" y="300"/>
                    </a:cubicBezTo>
                    <a:lnTo>
                      <a:pt x="1" y="367"/>
                    </a:lnTo>
                    <a:lnTo>
                      <a:pt x="1" y="500"/>
                    </a:lnTo>
                    <a:cubicBezTo>
                      <a:pt x="1" y="534"/>
                      <a:pt x="1" y="634"/>
                      <a:pt x="34" y="667"/>
                    </a:cubicBezTo>
                    <a:cubicBezTo>
                      <a:pt x="34" y="701"/>
                      <a:pt x="68" y="734"/>
                      <a:pt x="134" y="767"/>
                    </a:cubicBezTo>
                    <a:cubicBezTo>
                      <a:pt x="168" y="834"/>
                      <a:pt x="201" y="867"/>
                      <a:pt x="234" y="867"/>
                    </a:cubicBezTo>
                    <a:cubicBezTo>
                      <a:pt x="301" y="901"/>
                      <a:pt x="334" y="901"/>
                      <a:pt x="401" y="901"/>
                    </a:cubicBezTo>
                    <a:lnTo>
                      <a:pt x="535" y="901"/>
                    </a:lnTo>
                    <a:cubicBezTo>
                      <a:pt x="635" y="901"/>
                      <a:pt x="668" y="867"/>
                      <a:pt x="701" y="834"/>
                    </a:cubicBezTo>
                    <a:cubicBezTo>
                      <a:pt x="668" y="834"/>
                      <a:pt x="701" y="767"/>
                      <a:pt x="701" y="734"/>
                    </a:cubicBezTo>
                    <a:cubicBezTo>
                      <a:pt x="768" y="701"/>
                      <a:pt x="768" y="634"/>
                      <a:pt x="768" y="534"/>
                    </a:cubicBezTo>
                    <a:lnTo>
                      <a:pt x="768" y="400"/>
                    </a:lnTo>
                    <a:lnTo>
                      <a:pt x="768" y="300"/>
                    </a:lnTo>
                    <a:cubicBezTo>
                      <a:pt x="768" y="234"/>
                      <a:pt x="701" y="234"/>
                      <a:pt x="701" y="200"/>
                    </a:cubicBezTo>
                    <a:cubicBezTo>
                      <a:pt x="701" y="200"/>
                      <a:pt x="701" y="167"/>
                      <a:pt x="668" y="167"/>
                    </a:cubicBezTo>
                    <a:lnTo>
                      <a:pt x="535" y="33"/>
                    </a:lnTo>
                    <a:cubicBezTo>
                      <a:pt x="501" y="0"/>
                      <a:pt x="401"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4"/>
              <p:cNvSpPr/>
              <p:nvPr/>
            </p:nvSpPr>
            <p:spPr>
              <a:xfrm>
                <a:off x="3646125" y="3386175"/>
                <a:ext cx="24200" cy="19225"/>
              </a:xfrm>
              <a:custGeom>
                <a:avLst/>
                <a:gdLst/>
                <a:ahLst/>
                <a:cxnLst/>
                <a:rect l="l" t="t" r="r" b="b"/>
                <a:pathLst>
                  <a:path w="968" h="769" extrusionOk="0">
                    <a:moveTo>
                      <a:pt x="439" y="0"/>
                    </a:moveTo>
                    <a:cubicBezTo>
                      <a:pt x="0" y="0"/>
                      <a:pt x="9" y="769"/>
                      <a:pt x="467" y="769"/>
                    </a:cubicBezTo>
                    <a:cubicBezTo>
                      <a:pt x="967" y="769"/>
                      <a:pt x="967" y="1"/>
                      <a:pt x="467" y="1"/>
                    </a:cubicBezTo>
                    <a:cubicBezTo>
                      <a:pt x="457" y="1"/>
                      <a:pt x="448" y="0"/>
                      <a:pt x="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a:off x="3641950" y="3465425"/>
                <a:ext cx="24200" cy="19200"/>
              </a:xfrm>
              <a:custGeom>
                <a:avLst/>
                <a:gdLst/>
                <a:ahLst/>
                <a:cxnLst/>
                <a:rect l="l" t="t" r="r" b="b"/>
                <a:pathLst>
                  <a:path w="968" h="768" extrusionOk="0">
                    <a:moveTo>
                      <a:pt x="467" y="0"/>
                    </a:moveTo>
                    <a:cubicBezTo>
                      <a:pt x="0" y="0"/>
                      <a:pt x="0" y="768"/>
                      <a:pt x="467" y="768"/>
                    </a:cubicBezTo>
                    <a:cubicBezTo>
                      <a:pt x="967" y="734"/>
                      <a:pt x="967"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a:off x="3626100" y="3098500"/>
                <a:ext cx="20875" cy="15875"/>
              </a:xfrm>
              <a:custGeom>
                <a:avLst/>
                <a:gdLst/>
                <a:ahLst/>
                <a:cxnLst/>
                <a:rect l="l" t="t" r="r" b="b"/>
                <a:pathLst>
                  <a:path w="835" h="635" extrusionOk="0">
                    <a:moveTo>
                      <a:pt x="434" y="0"/>
                    </a:moveTo>
                    <a:cubicBezTo>
                      <a:pt x="0" y="0"/>
                      <a:pt x="0" y="634"/>
                      <a:pt x="434" y="634"/>
                    </a:cubicBezTo>
                    <a:cubicBezTo>
                      <a:pt x="834" y="634"/>
                      <a:pt x="834" y="0"/>
                      <a:pt x="4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a:off x="3531850" y="3085150"/>
                <a:ext cx="16725" cy="12525"/>
              </a:xfrm>
              <a:custGeom>
                <a:avLst/>
                <a:gdLst/>
                <a:ahLst/>
                <a:cxnLst/>
                <a:rect l="l" t="t" r="r" b="b"/>
                <a:pathLst>
                  <a:path w="669" h="501" extrusionOk="0">
                    <a:moveTo>
                      <a:pt x="334" y="1"/>
                    </a:moveTo>
                    <a:cubicBezTo>
                      <a:pt x="1" y="1"/>
                      <a:pt x="1" y="501"/>
                      <a:pt x="334" y="501"/>
                    </a:cubicBezTo>
                    <a:cubicBezTo>
                      <a:pt x="668" y="501"/>
                      <a:pt x="668"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4"/>
              <p:cNvSpPr/>
              <p:nvPr/>
            </p:nvSpPr>
            <p:spPr>
              <a:xfrm>
                <a:off x="3320050" y="3143525"/>
                <a:ext cx="21700" cy="17550"/>
              </a:xfrm>
              <a:custGeom>
                <a:avLst/>
                <a:gdLst/>
                <a:ahLst/>
                <a:cxnLst/>
                <a:rect l="l" t="t" r="r" b="b"/>
                <a:pathLst>
                  <a:path w="868" h="702" extrusionOk="0">
                    <a:moveTo>
                      <a:pt x="300" y="1"/>
                    </a:moveTo>
                    <a:cubicBezTo>
                      <a:pt x="234" y="1"/>
                      <a:pt x="200" y="34"/>
                      <a:pt x="167" y="34"/>
                    </a:cubicBezTo>
                    <a:cubicBezTo>
                      <a:pt x="134" y="34"/>
                      <a:pt x="134" y="67"/>
                      <a:pt x="67" y="67"/>
                    </a:cubicBezTo>
                    <a:cubicBezTo>
                      <a:pt x="67" y="134"/>
                      <a:pt x="34" y="134"/>
                      <a:pt x="34" y="167"/>
                    </a:cubicBezTo>
                    <a:cubicBezTo>
                      <a:pt x="34" y="201"/>
                      <a:pt x="0" y="201"/>
                      <a:pt x="0" y="234"/>
                    </a:cubicBezTo>
                    <a:lnTo>
                      <a:pt x="0" y="334"/>
                    </a:lnTo>
                    <a:lnTo>
                      <a:pt x="0" y="401"/>
                    </a:lnTo>
                    <a:cubicBezTo>
                      <a:pt x="0" y="468"/>
                      <a:pt x="34" y="468"/>
                      <a:pt x="34" y="501"/>
                    </a:cubicBezTo>
                    <a:cubicBezTo>
                      <a:pt x="34" y="534"/>
                      <a:pt x="67" y="534"/>
                      <a:pt x="67" y="568"/>
                    </a:cubicBezTo>
                    <a:cubicBezTo>
                      <a:pt x="134" y="634"/>
                      <a:pt x="167" y="668"/>
                      <a:pt x="200" y="668"/>
                    </a:cubicBezTo>
                    <a:cubicBezTo>
                      <a:pt x="234" y="668"/>
                      <a:pt x="300" y="701"/>
                      <a:pt x="300" y="701"/>
                    </a:cubicBezTo>
                    <a:lnTo>
                      <a:pt x="367" y="701"/>
                    </a:lnTo>
                    <a:cubicBezTo>
                      <a:pt x="400" y="701"/>
                      <a:pt x="467" y="701"/>
                      <a:pt x="467" y="668"/>
                    </a:cubicBezTo>
                    <a:cubicBezTo>
                      <a:pt x="501" y="668"/>
                      <a:pt x="501" y="601"/>
                      <a:pt x="534" y="601"/>
                    </a:cubicBezTo>
                    <a:cubicBezTo>
                      <a:pt x="567" y="601"/>
                      <a:pt x="567" y="568"/>
                      <a:pt x="634" y="534"/>
                    </a:cubicBezTo>
                    <a:cubicBezTo>
                      <a:pt x="667" y="501"/>
                      <a:pt x="667" y="501"/>
                      <a:pt x="667" y="434"/>
                    </a:cubicBezTo>
                    <a:cubicBezTo>
                      <a:pt x="667" y="401"/>
                      <a:pt x="701" y="367"/>
                      <a:pt x="701" y="367"/>
                    </a:cubicBezTo>
                    <a:lnTo>
                      <a:pt x="701" y="201"/>
                    </a:lnTo>
                    <a:lnTo>
                      <a:pt x="701" y="167"/>
                    </a:lnTo>
                    <a:cubicBezTo>
                      <a:pt x="771" y="196"/>
                      <a:pt x="812" y="206"/>
                      <a:pt x="835" y="206"/>
                    </a:cubicBezTo>
                    <a:cubicBezTo>
                      <a:pt x="867" y="206"/>
                      <a:pt x="867" y="187"/>
                      <a:pt x="867" y="167"/>
                    </a:cubicBezTo>
                    <a:cubicBezTo>
                      <a:pt x="867" y="167"/>
                      <a:pt x="867" y="134"/>
                      <a:pt x="834" y="134"/>
                    </a:cubicBezTo>
                    <a:cubicBezTo>
                      <a:pt x="834" y="67"/>
                      <a:pt x="801" y="67"/>
                      <a:pt x="734" y="34"/>
                    </a:cubicBezTo>
                    <a:cubicBezTo>
                      <a:pt x="701" y="34"/>
                      <a:pt x="701" y="34"/>
                      <a:pt x="6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4"/>
              <p:cNvSpPr/>
              <p:nvPr/>
            </p:nvSpPr>
            <p:spPr>
              <a:xfrm>
                <a:off x="3346725" y="3091000"/>
                <a:ext cx="15025" cy="11725"/>
              </a:xfrm>
              <a:custGeom>
                <a:avLst/>
                <a:gdLst/>
                <a:ahLst/>
                <a:cxnLst/>
                <a:rect l="l" t="t" r="r" b="b"/>
                <a:pathLst>
                  <a:path w="601" h="469" extrusionOk="0">
                    <a:moveTo>
                      <a:pt x="301" y="0"/>
                    </a:moveTo>
                    <a:cubicBezTo>
                      <a:pt x="1" y="0"/>
                      <a:pt x="1" y="467"/>
                      <a:pt x="301" y="467"/>
                    </a:cubicBezTo>
                    <a:cubicBezTo>
                      <a:pt x="311" y="468"/>
                      <a:pt x="320" y="469"/>
                      <a:pt x="329" y="469"/>
                    </a:cubicBezTo>
                    <a:cubicBezTo>
                      <a:pt x="601" y="469"/>
                      <a:pt x="591" y="0"/>
                      <a:pt x="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4"/>
              <p:cNvSpPr/>
              <p:nvPr/>
            </p:nvSpPr>
            <p:spPr>
              <a:xfrm>
                <a:off x="3415100" y="3150200"/>
                <a:ext cx="25050" cy="20025"/>
              </a:xfrm>
              <a:custGeom>
                <a:avLst/>
                <a:gdLst/>
                <a:ahLst/>
                <a:cxnLst/>
                <a:rect l="l" t="t" r="r" b="b"/>
                <a:pathLst>
                  <a:path w="1002" h="801" extrusionOk="0">
                    <a:moveTo>
                      <a:pt x="501" y="0"/>
                    </a:moveTo>
                    <a:cubicBezTo>
                      <a:pt x="1" y="0"/>
                      <a:pt x="1" y="801"/>
                      <a:pt x="501" y="801"/>
                    </a:cubicBezTo>
                    <a:cubicBezTo>
                      <a:pt x="1002" y="768"/>
                      <a:pt x="1002" y="0"/>
                      <a:pt x="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4"/>
              <p:cNvSpPr/>
              <p:nvPr/>
            </p:nvSpPr>
            <p:spPr>
              <a:xfrm>
                <a:off x="2978975" y="3486275"/>
                <a:ext cx="20025" cy="20875"/>
              </a:xfrm>
              <a:custGeom>
                <a:avLst/>
                <a:gdLst/>
                <a:ahLst/>
                <a:cxnLst/>
                <a:rect l="l" t="t" r="r" b="b"/>
                <a:pathLst>
                  <a:path w="801" h="835" extrusionOk="0">
                    <a:moveTo>
                      <a:pt x="434" y="0"/>
                    </a:moveTo>
                    <a:cubicBezTo>
                      <a:pt x="367" y="0"/>
                      <a:pt x="300" y="0"/>
                      <a:pt x="267" y="34"/>
                    </a:cubicBezTo>
                    <a:cubicBezTo>
                      <a:pt x="200" y="34"/>
                      <a:pt x="167" y="100"/>
                      <a:pt x="134" y="134"/>
                    </a:cubicBezTo>
                    <a:cubicBezTo>
                      <a:pt x="100" y="167"/>
                      <a:pt x="33" y="200"/>
                      <a:pt x="33" y="267"/>
                    </a:cubicBezTo>
                    <a:cubicBezTo>
                      <a:pt x="0" y="301"/>
                      <a:pt x="0" y="334"/>
                      <a:pt x="0" y="401"/>
                    </a:cubicBezTo>
                    <a:lnTo>
                      <a:pt x="0" y="534"/>
                    </a:lnTo>
                    <a:cubicBezTo>
                      <a:pt x="0" y="634"/>
                      <a:pt x="33" y="667"/>
                      <a:pt x="100" y="701"/>
                    </a:cubicBezTo>
                    <a:lnTo>
                      <a:pt x="167" y="801"/>
                    </a:lnTo>
                    <a:cubicBezTo>
                      <a:pt x="234" y="834"/>
                      <a:pt x="300" y="834"/>
                      <a:pt x="367" y="834"/>
                    </a:cubicBezTo>
                    <a:cubicBezTo>
                      <a:pt x="400" y="834"/>
                      <a:pt x="500" y="834"/>
                      <a:pt x="534" y="801"/>
                    </a:cubicBezTo>
                    <a:cubicBezTo>
                      <a:pt x="567" y="801"/>
                      <a:pt x="634" y="734"/>
                      <a:pt x="667" y="701"/>
                    </a:cubicBezTo>
                    <a:cubicBezTo>
                      <a:pt x="701" y="667"/>
                      <a:pt x="734" y="634"/>
                      <a:pt x="734" y="567"/>
                    </a:cubicBezTo>
                    <a:cubicBezTo>
                      <a:pt x="801" y="534"/>
                      <a:pt x="801" y="501"/>
                      <a:pt x="801" y="401"/>
                    </a:cubicBezTo>
                    <a:lnTo>
                      <a:pt x="801" y="301"/>
                    </a:lnTo>
                    <a:cubicBezTo>
                      <a:pt x="801" y="200"/>
                      <a:pt x="734" y="167"/>
                      <a:pt x="701" y="134"/>
                    </a:cubicBezTo>
                    <a:lnTo>
                      <a:pt x="634" y="34"/>
                    </a:lnTo>
                    <a:cubicBezTo>
                      <a:pt x="601" y="0"/>
                      <a:pt x="500" y="0"/>
                      <a:pt x="4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
              <p:cNvSpPr/>
              <p:nvPr/>
            </p:nvSpPr>
            <p:spPr>
              <a:xfrm>
                <a:off x="2900575" y="3461250"/>
                <a:ext cx="16700" cy="13375"/>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a:off x="3038175" y="3353675"/>
                <a:ext cx="27550" cy="20875"/>
              </a:xfrm>
              <a:custGeom>
                <a:avLst/>
                <a:gdLst/>
                <a:ahLst/>
                <a:cxnLst/>
                <a:rect l="l" t="t" r="r" b="b"/>
                <a:pathLst>
                  <a:path w="1102" h="835" extrusionOk="0">
                    <a:moveTo>
                      <a:pt x="568" y="1"/>
                    </a:moveTo>
                    <a:cubicBezTo>
                      <a:pt x="0" y="67"/>
                      <a:pt x="0" y="834"/>
                      <a:pt x="568" y="834"/>
                    </a:cubicBezTo>
                    <a:cubicBezTo>
                      <a:pt x="1101" y="834"/>
                      <a:pt x="1101" y="1"/>
                      <a:pt x="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2929775" y="3372850"/>
                <a:ext cx="24200" cy="18375"/>
              </a:xfrm>
              <a:custGeom>
                <a:avLst/>
                <a:gdLst/>
                <a:ahLst/>
                <a:cxnLst/>
                <a:rect l="l" t="t" r="r" b="b"/>
                <a:pathLst>
                  <a:path w="968" h="735" extrusionOk="0">
                    <a:moveTo>
                      <a:pt x="467" y="1"/>
                    </a:moveTo>
                    <a:cubicBezTo>
                      <a:pt x="0" y="1"/>
                      <a:pt x="0" y="735"/>
                      <a:pt x="467" y="735"/>
                    </a:cubicBezTo>
                    <a:cubicBezTo>
                      <a:pt x="967" y="735"/>
                      <a:pt x="967" y="1"/>
                      <a:pt x="4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3338400" y="3230250"/>
                <a:ext cx="24200" cy="22550"/>
              </a:xfrm>
              <a:custGeom>
                <a:avLst/>
                <a:gdLst/>
                <a:ahLst/>
                <a:cxnLst/>
                <a:rect l="l" t="t" r="r" b="b"/>
                <a:pathLst>
                  <a:path w="968" h="902" extrusionOk="0">
                    <a:moveTo>
                      <a:pt x="334" y="1"/>
                    </a:moveTo>
                    <a:cubicBezTo>
                      <a:pt x="300" y="1"/>
                      <a:pt x="267" y="34"/>
                      <a:pt x="200" y="34"/>
                    </a:cubicBezTo>
                    <a:lnTo>
                      <a:pt x="100" y="167"/>
                    </a:lnTo>
                    <a:cubicBezTo>
                      <a:pt x="33" y="201"/>
                      <a:pt x="33" y="234"/>
                      <a:pt x="33" y="268"/>
                    </a:cubicBezTo>
                    <a:cubicBezTo>
                      <a:pt x="0" y="334"/>
                      <a:pt x="0" y="401"/>
                      <a:pt x="0" y="434"/>
                    </a:cubicBezTo>
                    <a:lnTo>
                      <a:pt x="0" y="568"/>
                    </a:lnTo>
                    <a:cubicBezTo>
                      <a:pt x="0" y="601"/>
                      <a:pt x="33" y="668"/>
                      <a:pt x="33" y="701"/>
                    </a:cubicBezTo>
                    <a:lnTo>
                      <a:pt x="167" y="835"/>
                    </a:lnTo>
                    <a:cubicBezTo>
                      <a:pt x="200" y="868"/>
                      <a:pt x="267" y="868"/>
                      <a:pt x="300" y="868"/>
                    </a:cubicBezTo>
                    <a:cubicBezTo>
                      <a:pt x="334" y="901"/>
                      <a:pt x="434" y="901"/>
                      <a:pt x="467" y="901"/>
                    </a:cubicBezTo>
                    <a:lnTo>
                      <a:pt x="600" y="901"/>
                    </a:lnTo>
                    <a:cubicBezTo>
                      <a:pt x="634" y="901"/>
                      <a:pt x="667" y="868"/>
                      <a:pt x="734" y="868"/>
                    </a:cubicBezTo>
                    <a:cubicBezTo>
                      <a:pt x="801" y="835"/>
                      <a:pt x="834" y="768"/>
                      <a:pt x="901" y="701"/>
                    </a:cubicBezTo>
                    <a:cubicBezTo>
                      <a:pt x="967" y="568"/>
                      <a:pt x="967" y="401"/>
                      <a:pt x="901" y="234"/>
                    </a:cubicBezTo>
                    <a:lnTo>
                      <a:pt x="767" y="101"/>
                    </a:lnTo>
                    <a:cubicBezTo>
                      <a:pt x="734" y="67"/>
                      <a:pt x="667" y="67"/>
                      <a:pt x="634" y="67"/>
                    </a:cubicBezTo>
                    <a:cubicBezTo>
                      <a:pt x="600" y="1"/>
                      <a:pt x="500" y="1"/>
                      <a:pt x="4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3602750" y="3348675"/>
                <a:ext cx="25025" cy="19200"/>
              </a:xfrm>
              <a:custGeom>
                <a:avLst/>
                <a:gdLst/>
                <a:ahLst/>
                <a:cxnLst/>
                <a:rect l="l" t="t" r="r" b="b"/>
                <a:pathLst>
                  <a:path w="1001" h="768" extrusionOk="0">
                    <a:moveTo>
                      <a:pt x="501" y="0"/>
                    </a:moveTo>
                    <a:cubicBezTo>
                      <a:pt x="0" y="0"/>
                      <a:pt x="0" y="768"/>
                      <a:pt x="501" y="768"/>
                    </a:cubicBezTo>
                    <a:cubicBezTo>
                      <a:pt x="1001" y="768"/>
                      <a:pt x="1001" y="0"/>
                      <a:pt x="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3459300" y="3460425"/>
                <a:ext cx="15875" cy="17525"/>
              </a:xfrm>
              <a:custGeom>
                <a:avLst/>
                <a:gdLst/>
                <a:ahLst/>
                <a:cxnLst/>
                <a:rect l="l" t="t" r="r" b="b"/>
                <a:pathLst>
                  <a:path w="635" h="701" extrusionOk="0">
                    <a:moveTo>
                      <a:pt x="301" y="0"/>
                    </a:moveTo>
                    <a:cubicBezTo>
                      <a:pt x="268" y="0"/>
                      <a:pt x="234" y="0"/>
                      <a:pt x="168" y="34"/>
                    </a:cubicBezTo>
                    <a:cubicBezTo>
                      <a:pt x="134" y="34"/>
                      <a:pt x="101" y="67"/>
                      <a:pt x="101" y="100"/>
                    </a:cubicBezTo>
                    <a:cubicBezTo>
                      <a:pt x="68" y="167"/>
                      <a:pt x="1" y="200"/>
                      <a:pt x="1" y="234"/>
                    </a:cubicBezTo>
                    <a:lnTo>
                      <a:pt x="1" y="401"/>
                    </a:lnTo>
                    <a:cubicBezTo>
                      <a:pt x="1" y="467"/>
                      <a:pt x="68" y="467"/>
                      <a:pt x="68" y="501"/>
                    </a:cubicBezTo>
                    <a:cubicBezTo>
                      <a:pt x="68" y="534"/>
                      <a:pt x="101" y="534"/>
                      <a:pt x="101" y="567"/>
                    </a:cubicBezTo>
                    <a:lnTo>
                      <a:pt x="134" y="601"/>
                    </a:lnTo>
                    <a:cubicBezTo>
                      <a:pt x="134" y="601"/>
                      <a:pt x="168" y="601"/>
                      <a:pt x="168" y="667"/>
                    </a:cubicBezTo>
                    <a:lnTo>
                      <a:pt x="268" y="701"/>
                    </a:lnTo>
                    <a:lnTo>
                      <a:pt x="434" y="701"/>
                    </a:lnTo>
                    <a:cubicBezTo>
                      <a:pt x="401" y="667"/>
                      <a:pt x="468" y="634"/>
                      <a:pt x="468" y="634"/>
                    </a:cubicBezTo>
                    <a:cubicBezTo>
                      <a:pt x="468" y="634"/>
                      <a:pt x="501" y="567"/>
                      <a:pt x="568" y="567"/>
                    </a:cubicBezTo>
                    <a:cubicBezTo>
                      <a:pt x="568" y="534"/>
                      <a:pt x="601" y="534"/>
                      <a:pt x="601" y="501"/>
                    </a:cubicBezTo>
                    <a:cubicBezTo>
                      <a:pt x="601" y="467"/>
                      <a:pt x="601" y="467"/>
                      <a:pt x="635" y="401"/>
                    </a:cubicBezTo>
                    <a:lnTo>
                      <a:pt x="635" y="300"/>
                    </a:lnTo>
                    <a:lnTo>
                      <a:pt x="635" y="200"/>
                    </a:lnTo>
                    <a:cubicBezTo>
                      <a:pt x="635" y="167"/>
                      <a:pt x="601" y="134"/>
                      <a:pt x="601" y="134"/>
                    </a:cubicBezTo>
                    <a:cubicBezTo>
                      <a:pt x="601" y="134"/>
                      <a:pt x="601" y="67"/>
                      <a:pt x="568" y="67"/>
                    </a:cubicBezTo>
                    <a:cubicBezTo>
                      <a:pt x="501" y="67"/>
                      <a:pt x="501" y="34"/>
                      <a:pt x="468" y="34"/>
                    </a:cubicBezTo>
                    <a:cubicBezTo>
                      <a:pt x="434" y="0"/>
                      <a:pt x="334" y="0"/>
                      <a:pt x="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9" name="Google Shape;169;p4"/>
          <p:cNvSpPr txBox="1">
            <a:spLocks noGrp="1"/>
          </p:cNvSpPr>
          <p:nvPr>
            <p:ph type="title"/>
          </p:nvPr>
        </p:nvSpPr>
        <p:spPr>
          <a:xfrm>
            <a:off x="720000" y="496318"/>
            <a:ext cx="7704000" cy="6315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70" name="Google Shape;170;p4"/>
          <p:cNvSpPr txBox="1">
            <a:spLocks noGrp="1"/>
          </p:cNvSpPr>
          <p:nvPr>
            <p:ph type="body" idx="1"/>
          </p:nvPr>
        </p:nvSpPr>
        <p:spPr>
          <a:xfrm>
            <a:off x="720000" y="1152475"/>
            <a:ext cx="7704000" cy="339600"/>
          </a:xfrm>
          <a:prstGeom prst="rect">
            <a:avLst/>
          </a:prstGeom>
        </p:spPr>
        <p:txBody>
          <a:bodyPr spcFirstLastPara="1" wrap="square" lIns="91425" tIns="91425" rIns="91425" bIns="91425" anchor="t" anchorCtr="0">
            <a:noAutofit/>
          </a:bodyPr>
          <a:lstStyle>
            <a:lvl1pPr marL="457200" lvl="0" indent="-301625">
              <a:spcBef>
                <a:spcPts val="0"/>
              </a:spcBef>
              <a:spcAft>
                <a:spcPts val="0"/>
              </a:spcAft>
              <a:buClr>
                <a:srgbClr val="434343"/>
              </a:buClr>
              <a:buSzPts val="1150"/>
              <a:buAutoNum type="arabicPeriod"/>
              <a:defRPr/>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8"/>
        <p:cNvGrpSpPr/>
        <p:nvPr/>
      </p:nvGrpSpPr>
      <p:grpSpPr>
        <a:xfrm>
          <a:off x="0" y="0"/>
          <a:ext cx="0" cy="0"/>
          <a:chOff x="0" y="0"/>
          <a:chExt cx="0" cy="0"/>
        </a:xfrm>
      </p:grpSpPr>
      <p:sp>
        <p:nvSpPr>
          <p:cNvPr id="769" name="Google Shape;769;p12"/>
          <p:cNvSpPr/>
          <p:nvPr/>
        </p:nvSpPr>
        <p:spPr>
          <a:xfrm>
            <a:off x="-35875" y="-14350"/>
            <a:ext cx="9180000" cy="5157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CUSTOM_13">
    <p:spTree>
      <p:nvGrpSpPr>
        <p:cNvPr id="1" name="Shape 3290"/>
        <p:cNvGrpSpPr/>
        <p:nvPr/>
      </p:nvGrpSpPr>
      <p:grpSpPr>
        <a:xfrm>
          <a:off x="0" y="0"/>
          <a:ext cx="0" cy="0"/>
          <a:chOff x="0" y="0"/>
          <a:chExt cx="0" cy="0"/>
        </a:xfrm>
      </p:grpSpPr>
      <p:grpSp>
        <p:nvGrpSpPr>
          <p:cNvPr id="3291" name="Google Shape;3291;p33"/>
          <p:cNvGrpSpPr/>
          <p:nvPr/>
        </p:nvGrpSpPr>
        <p:grpSpPr>
          <a:xfrm>
            <a:off x="7977728" y="2419368"/>
            <a:ext cx="892537" cy="394820"/>
            <a:chOff x="3551050" y="1997700"/>
            <a:chExt cx="1366825" cy="604625"/>
          </a:xfrm>
        </p:grpSpPr>
        <p:sp>
          <p:nvSpPr>
            <p:cNvPr id="3292" name="Google Shape;3292;p33"/>
            <p:cNvSpPr/>
            <p:nvPr/>
          </p:nvSpPr>
          <p:spPr>
            <a:xfrm>
              <a:off x="3555200" y="1997700"/>
              <a:ext cx="1362675" cy="604625"/>
            </a:xfrm>
            <a:custGeom>
              <a:avLst/>
              <a:gdLst/>
              <a:ahLst/>
              <a:cxnLst/>
              <a:rect l="l" t="t" r="r" b="b"/>
              <a:pathLst>
                <a:path w="54507" h="24185" extrusionOk="0">
                  <a:moveTo>
                    <a:pt x="12843" y="1"/>
                  </a:moveTo>
                  <a:cubicBezTo>
                    <a:pt x="11342" y="1"/>
                    <a:pt x="9808" y="1"/>
                    <a:pt x="8307" y="134"/>
                  </a:cubicBezTo>
                  <a:cubicBezTo>
                    <a:pt x="6539" y="168"/>
                    <a:pt x="4838" y="201"/>
                    <a:pt x="3103" y="301"/>
                  </a:cubicBezTo>
                  <a:cubicBezTo>
                    <a:pt x="2136" y="334"/>
                    <a:pt x="1" y="601"/>
                    <a:pt x="1" y="1935"/>
                  </a:cubicBezTo>
                  <a:cubicBezTo>
                    <a:pt x="1" y="2503"/>
                    <a:pt x="501" y="3003"/>
                    <a:pt x="935" y="3370"/>
                  </a:cubicBezTo>
                  <a:cubicBezTo>
                    <a:pt x="1202" y="3637"/>
                    <a:pt x="1602" y="3870"/>
                    <a:pt x="1535" y="4337"/>
                  </a:cubicBezTo>
                  <a:cubicBezTo>
                    <a:pt x="1502" y="4671"/>
                    <a:pt x="1369" y="5004"/>
                    <a:pt x="1302" y="5305"/>
                  </a:cubicBezTo>
                  <a:cubicBezTo>
                    <a:pt x="1102" y="5938"/>
                    <a:pt x="1102" y="6472"/>
                    <a:pt x="1369" y="7039"/>
                  </a:cubicBezTo>
                  <a:cubicBezTo>
                    <a:pt x="1669" y="7673"/>
                    <a:pt x="2102" y="8173"/>
                    <a:pt x="2169" y="8840"/>
                  </a:cubicBezTo>
                  <a:cubicBezTo>
                    <a:pt x="1335" y="9307"/>
                    <a:pt x="368" y="10008"/>
                    <a:pt x="968" y="11042"/>
                  </a:cubicBezTo>
                  <a:cubicBezTo>
                    <a:pt x="1268" y="11542"/>
                    <a:pt x="1802" y="11876"/>
                    <a:pt x="2136" y="12343"/>
                  </a:cubicBezTo>
                  <a:cubicBezTo>
                    <a:pt x="2336" y="12643"/>
                    <a:pt x="2536" y="12877"/>
                    <a:pt x="2770" y="13177"/>
                  </a:cubicBezTo>
                  <a:cubicBezTo>
                    <a:pt x="2936" y="13377"/>
                    <a:pt x="3437" y="13777"/>
                    <a:pt x="3370" y="14044"/>
                  </a:cubicBezTo>
                  <a:cubicBezTo>
                    <a:pt x="3337" y="14211"/>
                    <a:pt x="3103" y="14511"/>
                    <a:pt x="3003" y="14645"/>
                  </a:cubicBezTo>
                  <a:cubicBezTo>
                    <a:pt x="2836" y="14945"/>
                    <a:pt x="2770" y="15212"/>
                    <a:pt x="2703" y="15545"/>
                  </a:cubicBezTo>
                  <a:cubicBezTo>
                    <a:pt x="2669" y="15979"/>
                    <a:pt x="2703" y="16446"/>
                    <a:pt x="2436" y="16779"/>
                  </a:cubicBezTo>
                  <a:cubicBezTo>
                    <a:pt x="2202" y="17013"/>
                    <a:pt x="1969" y="17180"/>
                    <a:pt x="1802" y="17447"/>
                  </a:cubicBezTo>
                  <a:cubicBezTo>
                    <a:pt x="1535" y="17813"/>
                    <a:pt x="1469" y="18314"/>
                    <a:pt x="1635" y="18781"/>
                  </a:cubicBezTo>
                  <a:cubicBezTo>
                    <a:pt x="1802" y="19214"/>
                    <a:pt x="2136" y="19481"/>
                    <a:pt x="2503" y="19815"/>
                  </a:cubicBezTo>
                  <a:cubicBezTo>
                    <a:pt x="3103" y="20315"/>
                    <a:pt x="3003" y="20849"/>
                    <a:pt x="2669" y="21516"/>
                  </a:cubicBezTo>
                  <a:cubicBezTo>
                    <a:pt x="2336" y="22117"/>
                    <a:pt x="2002" y="22650"/>
                    <a:pt x="1936" y="23351"/>
                  </a:cubicBezTo>
                  <a:cubicBezTo>
                    <a:pt x="1936" y="23484"/>
                    <a:pt x="2002" y="23618"/>
                    <a:pt x="2102" y="23651"/>
                  </a:cubicBezTo>
                  <a:lnTo>
                    <a:pt x="2169" y="23718"/>
                  </a:lnTo>
                  <a:lnTo>
                    <a:pt x="2536" y="23985"/>
                  </a:lnTo>
                  <a:cubicBezTo>
                    <a:pt x="3003" y="24185"/>
                    <a:pt x="3537" y="24185"/>
                    <a:pt x="4037" y="24185"/>
                  </a:cubicBezTo>
                  <a:cubicBezTo>
                    <a:pt x="4171" y="24185"/>
                    <a:pt x="4271" y="24151"/>
                    <a:pt x="4304" y="24051"/>
                  </a:cubicBezTo>
                  <a:cubicBezTo>
                    <a:pt x="5426" y="24127"/>
                    <a:pt x="6541" y="24148"/>
                    <a:pt x="7652" y="24148"/>
                  </a:cubicBezTo>
                  <a:cubicBezTo>
                    <a:pt x="8986" y="24148"/>
                    <a:pt x="10314" y="24118"/>
                    <a:pt x="11643" y="24118"/>
                  </a:cubicBezTo>
                  <a:cubicBezTo>
                    <a:pt x="14778" y="24051"/>
                    <a:pt x="17880" y="24051"/>
                    <a:pt x="21016" y="24018"/>
                  </a:cubicBezTo>
                  <a:cubicBezTo>
                    <a:pt x="27387" y="23951"/>
                    <a:pt x="33792" y="23951"/>
                    <a:pt x="40130" y="23951"/>
                  </a:cubicBezTo>
                  <a:lnTo>
                    <a:pt x="51471" y="23951"/>
                  </a:lnTo>
                  <a:cubicBezTo>
                    <a:pt x="51905" y="23951"/>
                    <a:pt x="52372" y="23884"/>
                    <a:pt x="52839" y="23851"/>
                  </a:cubicBezTo>
                  <a:cubicBezTo>
                    <a:pt x="53339" y="23784"/>
                    <a:pt x="54006" y="23718"/>
                    <a:pt x="54206" y="23184"/>
                  </a:cubicBezTo>
                  <a:cubicBezTo>
                    <a:pt x="54473" y="22483"/>
                    <a:pt x="53806" y="21816"/>
                    <a:pt x="53372" y="21316"/>
                  </a:cubicBezTo>
                  <a:cubicBezTo>
                    <a:pt x="53039" y="20949"/>
                    <a:pt x="52839" y="20615"/>
                    <a:pt x="52605" y="20282"/>
                  </a:cubicBezTo>
                  <a:cubicBezTo>
                    <a:pt x="50937" y="18014"/>
                    <a:pt x="49203" y="15812"/>
                    <a:pt x="47535" y="13544"/>
                  </a:cubicBezTo>
                  <a:cubicBezTo>
                    <a:pt x="47135" y="13010"/>
                    <a:pt x="46768" y="12510"/>
                    <a:pt x="46334" y="11976"/>
                  </a:cubicBezTo>
                  <a:cubicBezTo>
                    <a:pt x="46634" y="11542"/>
                    <a:pt x="46934" y="11142"/>
                    <a:pt x="47268" y="10708"/>
                  </a:cubicBezTo>
                  <a:lnTo>
                    <a:pt x="50137" y="7106"/>
                  </a:lnTo>
                  <a:cubicBezTo>
                    <a:pt x="50971" y="6038"/>
                    <a:pt x="51805" y="5038"/>
                    <a:pt x="52572" y="4004"/>
                  </a:cubicBezTo>
                  <a:cubicBezTo>
                    <a:pt x="52872" y="3637"/>
                    <a:pt x="53139" y="3303"/>
                    <a:pt x="53406" y="2936"/>
                  </a:cubicBezTo>
                  <a:cubicBezTo>
                    <a:pt x="53806" y="2369"/>
                    <a:pt x="54340" y="1702"/>
                    <a:pt x="54406" y="1001"/>
                  </a:cubicBezTo>
                  <a:cubicBezTo>
                    <a:pt x="54506" y="268"/>
                    <a:pt x="53873" y="168"/>
                    <a:pt x="53306" y="101"/>
                  </a:cubicBezTo>
                  <a:cubicBezTo>
                    <a:pt x="52805" y="34"/>
                    <a:pt x="52305" y="1"/>
                    <a:pt x="51805" y="1"/>
                  </a:cubicBezTo>
                  <a:cubicBezTo>
                    <a:pt x="51638" y="1"/>
                    <a:pt x="51471" y="1"/>
                    <a:pt x="51304" y="34"/>
                  </a:cubicBezTo>
                  <a:cubicBezTo>
                    <a:pt x="50993" y="23"/>
                    <a:pt x="50685" y="19"/>
                    <a:pt x="50379" y="19"/>
                  </a:cubicBezTo>
                  <a:cubicBezTo>
                    <a:pt x="49766" y="19"/>
                    <a:pt x="49158" y="34"/>
                    <a:pt x="48536" y="34"/>
                  </a:cubicBezTo>
                  <a:lnTo>
                    <a:pt x="35493" y="34"/>
                  </a:lnTo>
                  <a:cubicBezTo>
                    <a:pt x="34025" y="51"/>
                    <a:pt x="32555" y="57"/>
                    <a:pt x="31085" y="57"/>
                  </a:cubicBezTo>
                  <a:cubicBezTo>
                    <a:pt x="26672" y="57"/>
                    <a:pt x="22250" y="1"/>
                    <a:pt x="178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33"/>
            <p:cNvSpPr/>
            <p:nvPr/>
          </p:nvSpPr>
          <p:spPr>
            <a:xfrm>
              <a:off x="3612750" y="2006050"/>
              <a:ext cx="11700" cy="27550"/>
            </a:xfrm>
            <a:custGeom>
              <a:avLst/>
              <a:gdLst/>
              <a:ahLst/>
              <a:cxnLst/>
              <a:rect l="l" t="t" r="r" b="b"/>
              <a:pathLst>
                <a:path w="468" h="1102" extrusionOk="0">
                  <a:moveTo>
                    <a:pt x="434" y="0"/>
                  </a:moveTo>
                  <a:cubicBezTo>
                    <a:pt x="301" y="0"/>
                    <a:pt x="167" y="34"/>
                    <a:pt x="1" y="34"/>
                  </a:cubicBezTo>
                  <a:lnTo>
                    <a:pt x="1" y="1101"/>
                  </a:lnTo>
                  <a:lnTo>
                    <a:pt x="468" y="1101"/>
                  </a:lnTo>
                  <a:cubicBezTo>
                    <a:pt x="434" y="768"/>
                    <a:pt x="434" y="367"/>
                    <a:pt x="4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33"/>
            <p:cNvSpPr/>
            <p:nvPr/>
          </p:nvSpPr>
          <p:spPr>
            <a:xfrm>
              <a:off x="3609425" y="2205350"/>
              <a:ext cx="15025" cy="126775"/>
            </a:xfrm>
            <a:custGeom>
              <a:avLst/>
              <a:gdLst/>
              <a:ahLst/>
              <a:cxnLst/>
              <a:rect l="l" t="t" r="r" b="b"/>
              <a:pathLst>
                <a:path w="601" h="5071" extrusionOk="0">
                  <a:moveTo>
                    <a:pt x="0" y="1"/>
                  </a:moveTo>
                  <a:cubicBezTo>
                    <a:pt x="67" y="1468"/>
                    <a:pt x="67" y="2903"/>
                    <a:pt x="67" y="4370"/>
                  </a:cubicBezTo>
                  <a:cubicBezTo>
                    <a:pt x="167" y="4537"/>
                    <a:pt x="334" y="4737"/>
                    <a:pt x="467" y="4904"/>
                  </a:cubicBezTo>
                  <a:cubicBezTo>
                    <a:pt x="500" y="4971"/>
                    <a:pt x="534" y="5004"/>
                    <a:pt x="601" y="5071"/>
                  </a:cubicBezTo>
                  <a:lnTo>
                    <a:pt x="6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33"/>
            <p:cNvSpPr/>
            <p:nvPr/>
          </p:nvSpPr>
          <p:spPr>
            <a:xfrm>
              <a:off x="3611075" y="2371300"/>
              <a:ext cx="13375" cy="123450"/>
            </a:xfrm>
            <a:custGeom>
              <a:avLst/>
              <a:gdLst/>
              <a:ahLst/>
              <a:cxnLst/>
              <a:rect l="l" t="t" r="r" b="b"/>
              <a:pathLst>
                <a:path w="535" h="4938" extrusionOk="0">
                  <a:moveTo>
                    <a:pt x="535" y="1"/>
                  </a:moveTo>
                  <a:cubicBezTo>
                    <a:pt x="434" y="201"/>
                    <a:pt x="401" y="401"/>
                    <a:pt x="368" y="668"/>
                  </a:cubicBezTo>
                  <a:cubicBezTo>
                    <a:pt x="334" y="1068"/>
                    <a:pt x="368" y="1535"/>
                    <a:pt x="68" y="1869"/>
                  </a:cubicBezTo>
                  <a:lnTo>
                    <a:pt x="1" y="1935"/>
                  </a:lnTo>
                  <a:lnTo>
                    <a:pt x="1" y="4737"/>
                  </a:lnTo>
                  <a:lnTo>
                    <a:pt x="101" y="4871"/>
                  </a:lnTo>
                  <a:cubicBezTo>
                    <a:pt x="168" y="4904"/>
                    <a:pt x="168" y="4938"/>
                    <a:pt x="201" y="4938"/>
                  </a:cubicBezTo>
                  <a:lnTo>
                    <a:pt x="501" y="4938"/>
                  </a:lnTo>
                  <a:cubicBezTo>
                    <a:pt x="535" y="4170"/>
                    <a:pt x="535" y="3336"/>
                    <a:pt x="535" y="2536"/>
                  </a:cubicBezTo>
                  <a:lnTo>
                    <a:pt x="5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33"/>
            <p:cNvSpPr/>
            <p:nvPr/>
          </p:nvSpPr>
          <p:spPr>
            <a:xfrm>
              <a:off x="3611075" y="2051900"/>
              <a:ext cx="14200" cy="134300"/>
            </a:xfrm>
            <a:custGeom>
              <a:avLst/>
              <a:gdLst/>
              <a:ahLst/>
              <a:cxnLst/>
              <a:rect l="l" t="t" r="r" b="b"/>
              <a:pathLst>
                <a:path w="568" h="5372" extrusionOk="0">
                  <a:moveTo>
                    <a:pt x="34" y="1"/>
                  </a:moveTo>
                  <a:cubicBezTo>
                    <a:pt x="1" y="1802"/>
                    <a:pt x="1" y="3604"/>
                    <a:pt x="1" y="5371"/>
                  </a:cubicBezTo>
                  <a:lnTo>
                    <a:pt x="568" y="5371"/>
                  </a:lnTo>
                  <a:cubicBezTo>
                    <a:pt x="535" y="5005"/>
                    <a:pt x="535" y="4604"/>
                    <a:pt x="535" y="4171"/>
                  </a:cubicBezTo>
                  <a:cubicBezTo>
                    <a:pt x="535" y="2803"/>
                    <a:pt x="535" y="1435"/>
                    <a:pt x="5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33"/>
            <p:cNvSpPr/>
            <p:nvPr/>
          </p:nvSpPr>
          <p:spPr>
            <a:xfrm>
              <a:off x="3611075" y="2522250"/>
              <a:ext cx="12550" cy="75900"/>
            </a:xfrm>
            <a:custGeom>
              <a:avLst/>
              <a:gdLst/>
              <a:ahLst/>
              <a:cxnLst/>
              <a:rect l="l" t="t" r="r" b="b"/>
              <a:pathLst>
                <a:path w="502" h="3036" extrusionOk="0">
                  <a:moveTo>
                    <a:pt x="501" y="0"/>
                  </a:moveTo>
                  <a:cubicBezTo>
                    <a:pt x="434" y="167"/>
                    <a:pt x="368" y="334"/>
                    <a:pt x="268" y="501"/>
                  </a:cubicBezTo>
                  <a:cubicBezTo>
                    <a:pt x="201" y="668"/>
                    <a:pt x="68" y="868"/>
                    <a:pt x="1" y="1034"/>
                  </a:cubicBezTo>
                  <a:lnTo>
                    <a:pt x="1" y="1335"/>
                  </a:lnTo>
                  <a:lnTo>
                    <a:pt x="1" y="2836"/>
                  </a:lnTo>
                  <a:cubicBezTo>
                    <a:pt x="34" y="2869"/>
                    <a:pt x="101" y="2902"/>
                    <a:pt x="168" y="2902"/>
                  </a:cubicBezTo>
                  <a:cubicBezTo>
                    <a:pt x="334" y="3003"/>
                    <a:pt x="401" y="3036"/>
                    <a:pt x="501" y="3036"/>
                  </a:cubicBezTo>
                  <a:lnTo>
                    <a:pt x="5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33"/>
            <p:cNvSpPr/>
            <p:nvPr/>
          </p:nvSpPr>
          <p:spPr>
            <a:xfrm>
              <a:off x="3762850" y="2357125"/>
              <a:ext cx="15050" cy="136800"/>
            </a:xfrm>
            <a:custGeom>
              <a:avLst/>
              <a:gdLst/>
              <a:ahLst/>
              <a:cxnLst/>
              <a:rect l="l" t="t" r="r" b="b"/>
              <a:pathLst>
                <a:path w="602" h="5472" extrusionOk="0">
                  <a:moveTo>
                    <a:pt x="1" y="1"/>
                  </a:moveTo>
                  <a:lnTo>
                    <a:pt x="1" y="5471"/>
                  </a:lnTo>
                  <a:lnTo>
                    <a:pt x="601" y="5471"/>
                  </a:lnTo>
                  <a:lnTo>
                    <a:pt x="601" y="3136"/>
                  </a:lnTo>
                  <a:lnTo>
                    <a:pt x="6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33"/>
            <p:cNvSpPr/>
            <p:nvPr/>
          </p:nvSpPr>
          <p:spPr>
            <a:xfrm>
              <a:off x="3762850" y="2052750"/>
              <a:ext cx="15875" cy="135950"/>
            </a:xfrm>
            <a:custGeom>
              <a:avLst/>
              <a:gdLst/>
              <a:ahLst/>
              <a:cxnLst/>
              <a:rect l="l" t="t" r="r" b="b"/>
              <a:pathLst>
                <a:path w="635" h="5438" extrusionOk="0">
                  <a:moveTo>
                    <a:pt x="34" y="0"/>
                  </a:moveTo>
                  <a:cubicBezTo>
                    <a:pt x="1" y="1802"/>
                    <a:pt x="1" y="3603"/>
                    <a:pt x="1" y="5438"/>
                  </a:cubicBezTo>
                  <a:lnTo>
                    <a:pt x="635" y="5438"/>
                  </a:lnTo>
                  <a:lnTo>
                    <a:pt x="635" y="3936"/>
                  </a:lnTo>
                  <a:cubicBezTo>
                    <a:pt x="601" y="2602"/>
                    <a:pt x="601" y="1301"/>
                    <a:pt x="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33"/>
            <p:cNvSpPr/>
            <p:nvPr/>
          </p:nvSpPr>
          <p:spPr>
            <a:xfrm>
              <a:off x="3763700" y="2001050"/>
              <a:ext cx="12525" cy="33375"/>
            </a:xfrm>
            <a:custGeom>
              <a:avLst/>
              <a:gdLst/>
              <a:ahLst/>
              <a:cxnLst/>
              <a:rect l="l" t="t" r="r" b="b"/>
              <a:pathLst>
                <a:path w="501" h="1335" extrusionOk="0">
                  <a:moveTo>
                    <a:pt x="467" y="0"/>
                  </a:moveTo>
                  <a:cubicBezTo>
                    <a:pt x="334" y="0"/>
                    <a:pt x="167" y="0"/>
                    <a:pt x="67" y="34"/>
                  </a:cubicBezTo>
                  <a:cubicBezTo>
                    <a:pt x="67" y="467"/>
                    <a:pt x="0" y="901"/>
                    <a:pt x="0" y="1334"/>
                  </a:cubicBezTo>
                  <a:lnTo>
                    <a:pt x="501" y="1334"/>
                  </a:lnTo>
                  <a:cubicBezTo>
                    <a:pt x="501" y="867"/>
                    <a:pt x="467" y="467"/>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33"/>
            <p:cNvSpPr/>
            <p:nvPr/>
          </p:nvSpPr>
          <p:spPr>
            <a:xfrm>
              <a:off x="3762850" y="2204525"/>
              <a:ext cx="15050" cy="135950"/>
            </a:xfrm>
            <a:custGeom>
              <a:avLst/>
              <a:gdLst/>
              <a:ahLst/>
              <a:cxnLst/>
              <a:rect l="l" t="t" r="r" b="b"/>
              <a:pathLst>
                <a:path w="602" h="5438" extrusionOk="0">
                  <a:moveTo>
                    <a:pt x="1" y="0"/>
                  </a:moveTo>
                  <a:lnTo>
                    <a:pt x="1" y="2769"/>
                  </a:lnTo>
                  <a:lnTo>
                    <a:pt x="1" y="5438"/>
                  </a:lnTo>
                  <a:lnTo>
                    <a:pt x="601" y="5438"/>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33"/>
            <p:cNvSpPr/>
            <p:nvPr/>
          </p:nvSpPr>
          <p:spPr>
            <a:xfrm>
              <a:off x="3762850" y="2510575"/>
              <a:ext cx="15050" cy="90075"/>
            </a:xfrm>
            <a:custGeom>
              <a:avLst/>
              <a:gdLst/>
              <a:ahLst/>
              <a:cxnLst/>
              <a:rect l="l" t="t" r="r" b="b"/>
              <a:pathLst>
                <a:path w="602" h="3603" extrusionOk="0">
                  <a:moveTo>
                    <a:pt x="1" y="0"/>
                  </a:moveTo>
                  <a:cubicBezTo>
                    <a:pt x="1" y="634"/>
                    <a:pt x="1" y="1301"/>
                    <a:pt x="34" y="1968"/>
                  </a:cubicBezTo>
                  <a:lnTo>
                    <a:pt x="34" y="3603"/>
                  </a:lnTo>
                  <a:lnTo>
                    <a:pt x="601" y="3603"/>
                  </a:lnTo>
                  <a:lnTo>
                    <a:pt x="601" y="2836"/>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33"/>
            <p:cNvSpPr/>
            <p:nvPr/>
          </p:nvSpPr>
          <p:spPr>
            <a:xfrm>
              <a:off x="3917125" y="1998550"/>
              <a:ext cx="13375" cy="35875"/>
            </a:xfrm>
            <a:custGeom>
              <a:avLst/>
              <a:gdLst/>
              <a:ahLst/>
              <a:cxnLst/>
              <a:rect l="l" t="t" r="r" b="b"/>
              <a:pathLst>
                <a:path w="535" h="1435" extrusionOk="0">
                  <a:moveTo>
                    <a:pt x="34" y="0"/>
                  </a:moveTo>
                  <a:cubicBezTo>
                    <a:pt x="34" y="467"/>
                    <a:pt x="34" y="967"/>
                    <a:pt x="1" y="1434"/>
                  </a:cubicBezTo>
                  <a:lnTo>
                    <a:pt x="535" y="1434"/>
                  </a:lnTo>
                  <a:cubicBezTo>
                    <a:pt x="501" y="967"/>
                    <a:pt x="501" y="500"/>
                    <a:pt x="5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33"/>
            <p:cNvSpPr/>
            <p:nvPr/>
          </p:nvSpPr>
          <p:spPr>
            <a:xfrm>
              <a:off x="3916300" y="2051900"/>
              <a:ext cx="14200" cy="135975"/>
            </a:xfrm>
            <a:custGeom>
              <a:avLst/>
              <a:gdLst/>
              <a:ahLst/>
              <a:cxnLst/>
              <a:rect l="l" t="t" r="r" b="b"/>
              <a:pathLst>
                <a:path w="568" h="5439" extrusionOk="0">
                  <a:moveTo>
                    <a:pt x="1" y="1"/>
                  </a:moveTo>
                  <a:lnTo>
                    <a:pt x="1" y="5438"/>
                  </a:lnTo>
                  <a:lnTo>
                    <a:pt x="568" y="5438"/>
                  </a:lnTo>
                  <a:lnTo>
                    <a:pt x="568" y="3637"/>
                  </a:lnTo>
                  <a:cubicBezTo>
                    <a:pt x="568" y="2469"/>
                    <a:pt x="568" y="1269"/>
                    <a:pt x="5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33"/>
            <p:cNvSpPr/>
            <p:nvPr/>
          </p:nvSpPr>
          <p:spPr>
            <a:xfrm>
              <a:off x="3916300" y="2510575"/>
              <a:ext cx="14200" cy="87575"/>
            </a:xfrm>
            <a:custGeom>
              <a:avLst/>
              <a:gdLst/>
              <a:ahLst/>
              <a:cxnLst/>
              <a:rect l="l" t="t" r="r" b="b"/>
              <a:pathLst>
                <a:path w="568" h="3503" extrusionOk="0">
                  <a:moveTo>
                    <a:pt x="34" y="0"/>
                  </a:moveTo>
                  <a:cubicBezTo>
                    <a:pt x="34" y="768"/>
                    <a:pt x="1" y="1535"/>
                    <a:pt x="34" y="2335"/>
                  </a:cubicBezTo>
                  <a:lnTo>
                    <a:pt x="34" y="3503"/>
                  </a:lnTo>
                  <a:lnTo>
                    <a:pt x="568" y="3503"/>
                  </a:lnTo>
                  <a:lnTo>
                    <a:pt x="568" y="3169"/>
                  </a:lnTo>
                  <a:lnTo>
                    <a:pt x="5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33"/>
            <p:cNvSpPr/>
            <p:nvPr/>
          </p:nvSpPr>
          <p:spPr>
            <a:xfrm>
              <a:off x="3917125" y="2357125"/>
              <a:ext cx="13375" cy="136800"/>
            </a:xfrm>
            <a:custGeom>
              <a:avLst/>
              <a:gdLst/>
              <a:ahLst/>
              <a:cxnLst/>
              <a:rect l="l" t="t" r="r" b="b"/>
              <a:pathLst>
                <a:path w="535" h="5472" extrusionOk="0">
                  <a:moveTo>
                    <a:pt x="1" y="1"/>
                  </a:moveTo>
                  <a:lnTo>
                    <a:pt x="1" y="5471"/>
                  </a:lnTo>
                  <a:lnTo>
                    <a:pt x="535" y="5471"/>
                  </a:lnTo>
                  <a:lnTo>
                    <a:pt x="535" y="3403"/>
                  </a:lnTo>
                  <a:cubicBezTo>
                    <a:pt x="501" y="2269"/>
                    <a:pt x="501" y="1135"/>
                    <a:pt x="5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33"/>
            <p:cNvSpPr/>
            <p:nvPr/>
          </p:nvSpPr>
          <p:spPr>
            <a:xfrm>
              <a:off x="3916300" y="2202850"/>
              <a:ext cx="13375" cy="136800"/>
            </a:xfrm>
            <a:custGeom>
              <a:avLst/>
              <a:gdLst/>
              <a:ahLst/>
              <a:cxnLst/>
              <a:rect l="l" t="t" r="r" b="b"/>
              <a:pathLst>
                <a:path w="535" h="5472" extrusionOk="0">
                  <a:moveTo>
                    <a:pt x="534" y="1"/>
                  </a:moveTo>
                  <a:cubicBezTo>
                    <a:pt x="367" y="67"/>
                    <a:pt x="201" y="67"/>
                    <a:pt x="1" y="67"/>
                  </a:cubicBezTo>
                  <a:lnTo>
                    <a:pt x="1" y="2669"/>
                  </a:lnTo>
                  <a:lnTo>
                    <a:pt x="1" y="5471"/>
                  </a:lnTo>
                  <a:lnTo>
                    <a:pt x="534" y="5471"/>
                  </a:lnTo>
                  <a:lnTo>
                    <a:pt x="5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33"/>
            <p:cNvSpPr/>
            <p:nvPr/>
          </p:nvSpPr>
          <p:spPr>
            <a:xfrm>
              <a:off x="4069750" y="2509750"/>
              <a:ext cx="15025" cy="86750"/>
            </a:xfrm>
            <a:custGeom>
              <a:avLst/>
              <a:gdLst/>
              <a:ahLst/>
              <a:cxnLst/>
              <a:rect l="l" t="t" r="r" b="b"/>
              <a:pathLst>
                <a:path w="601" h="3470" extrusionOk="0">
                  <a:moveTo>
                    <a:pt x="34" y="0"/>
                  </a:moveTo>
                  <a:cubicBezTo>
                    <a:pt x="0" y="1001"/>
                    <a:pt x="0" y="2001"/>
                    <a:pt x="0" y="2969"/>
                  </a:cubicBezTo>
                  <a:lnTo>
                    <a:pt x="0" y="3469"/>
                  </a:lnTo>
                  <a:lnTo>
                    <a:pt x="601" y="3469"/>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33"/>
            <p:cNvSpPr/>
            <p:nvPr/>
          </p:nvSpPr>
          <p:spPr>
            <a:xfrm>
              <a:off x="4067250" y="2051900"/>
              <a:ext cx="17525" cy="135975"/>
            </a:xfrm>
            <a:custGeom>
              <a:avLst/>
              <a:gdLst/>
              <a:ahLst/>
              <a:cxnLst/>
              <a:rect l="l" t="t" r="r" b="b"/>
              <a:pathLst>
                <a:path w="701" h="5439" extrusionOk="0">
                  <a:moveTo>
                    <a:pt x="34" y="1"/>
                  </a:moveTo>
                  <a:cubicBezTo>
                    <a:pt x="0" y="1802"/>
                    <a:pt x="0" y="3637"/>
                    <a:pt x="0" y="5438"/>
                  </a:cubicBezTo>
                  <a:lnTo>
                    <a:pt x="701" y="5438"/>
                  </a:lnTo>
                  <a:lnTo>
                    <a:pt x="701" y="2970"/>
                  </a:lnTo>
                  <a:cubicBezTo>
                    <a:pt x="667" y="2002"/>
                    <a:pt x="667" y="1002"/>
                    <a:pt x="6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33"/>
            <p:cNvSpPr/>
            <p:nvPr/>
          </p:nvSpPr>
          <p:spPr>
            <a:xfrm>
              <a:off x="4068075" y="1998550"/>
              <a:ext cx="15875" cy="35875"/>
            </a:xfrm>
            <a:custGeom>
              <a:avLst/>
              <a:gdLst/>
              <a:ahLst/>
              <a:cxnLst/>
              <a:rect l="l" t="t" r="r" b="b"/>
              <a:pathLst>
                <a:path w="635" h="1435" extrusionOk="0">
                  <a:moveTo>
                    <a:pt x="67" y="0"/>
                  </a:moveTo>
                  <a:cubicBezTo>
                    <a:pt x="67" y="467"/>
                    <a:pt x="1" y="967"/>
                    <a:pt x="1" y="1434"/>
                  </a:cubicBezTo>
                  <a:lnTo>
                    <a:pt x="634" y="1434"/>
                  </a:lnTo>
                  <a:cubicBezTo>
                    <a:pt x="634" y="967"/>
                    <a:pt x="601" y="500"/>
                    <a:pt x="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33"/>
            <p:cNvSpPr/>
            <p:nvPr/>
          </p:nvSpPr>
          <p:spPr>
            <a:xfrm>
              <a:off x="4067250" y="2357125"/>
              <a:ext cx="16700" cy="136800"/>
            </a:xfrm>
            <a:custGeom>
              <a:avLst/>
              <a:gdLst/>
              <a:ahLst/>
              <a:cxnLst/>
              <a:rect l="l" t="t" r="r" b="b"/>
              <a:pathLst>
                <a:path w="668" h="5472" extrusionOk="0">
                  <a:moveTo>
                    <a:pt x="0" y="1"/>
                  </a:moveTo>
                  <a:cubicBezTo>
                    <a:pt x="0" y="1835"/>
                    <a:pt x="34" y="3637"/>
                    <a:pt x="34" y="5471"/>
                  </a:cubicBezTo>
                  <a:lnTo>
                    <a:pt x="634" y="5471"/>
                  </a:lnTo>
                  <a:lnTo>
                    <a:pt x="634" y="3603"/>
                  </a:lnTo>
                  <a:cubicBezTo>
                    <a:pt x="667" y="2402"/>
                    <a:pt x="667" y="1168"/>
                    <a:pt x="6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33"/>
            <p:cNvSpPr/>
            <p:nvPr/>
          </p:nvSpPr>
          <p:spPr>
            <a:xfrm>
              <a:off x="4067250" y="2204525"/>
              <a:ext cx="17525" cy="135950"/>
            </a:xfrm>
            <a:custGeom>
              <a:avLst/>
              <a:gdLst/>
              <a:ahLst/>
              <a:cxnLst/>
              <a:rect l="l" t="t" r="r" b="b"/>
              <a:pathLst>
                <a:path w="701" h="5438" extrusionOk="0">
                  <a:moveTo>
                    <a:pt x="0" y="0"/>
                  </a:moveTo>
                  <a:cubicBezTo>
                    <a:pt x="0" y="1835"/>
                    <a:pt x="0" y="3603"/>
                    <a:pt x="34" y="5438"/>
                  </a:cubicBezTo>
                  <a:lnTo>
                    <a:pt x="701" y="5438"/>
                  </a:lnTo>
                  <a:lnTo>
                    <a:pt x="7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33"/>
            <p:cNvSpPr/>
            <p:nvPr/>
          </p:nvSpPr>
          <p:spPr>
            <a:xfrm>
              <a:off x="4220675" y="2357125"/>
              <a:ext cx="15875" cy="136800"/>
            </a:xfrm>
            <a:custGeom>
              <a:avLst/>
              <a:gdLst/>
              <a:ahLst/>
              <a:cxnLst/>
              <a:rect l="l" t="t" r="r" b="b"/>
              <a:pathLst>
                <a:path w="635" h="5472" extrusionOk="0">
                  <a:moveTo>
                    <a:pt x="1" y="1"/>
                  </a:moveTo>
                  <a:cubicBezTo>
                    <a:pt x="1" y="1835"/>
                    <a:pt x="1" y="3670"/>
                    <a:pt x="34" y="5471"/>
                  </a:cubicBezTo>
                  <a:lnTo>
                    <a:pt x="635" y="5471"/>
                  </a:lnTo>
                  <a:lnTo>
                    <a:pt x="635" y="2636"/>
                  </a:lnTo>
                  <a:lnTo>
                    <a:pt x="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33"/>
            <p:cNvSpPr/>
            <p:nvPr/>
          </p:nvSpPr>
          <p:spPr>
            <a:xfrm>
              <a:off x="4220675" y="2051900"/>
              <a:ext cx="16725" cy="135975"/>
            </a:xfrm>
            <a:custGeom>
              <a:avLst/>
              <a:gdLst/>
              <a:ahLst/>
              <a:cxnLst/>
              <a:rect l="l" t="t" r="r" b="b"/>
              <a:pathLst>
                <a:path w="669" h="5439" extrusionOk="0">
                  <a:moveTo>
                    <a:pt x="1" y="1"/>
                  </a:moveTo>
                  <a:lnTo>
                    <a:pt x="1" y="5438"/>
                  </a:lnTo>
                  <a:lnTo>
                    <a:pt x="668" y="5438"/>
                  </a:lnTo>
                  <a:lnTo>
                    <a:pt x="668" y="2770"/>
                  </a:lnTo>
                  <a:cubicBezTo>
                    <a:pt x="668" y="1836"/>
                    <a:pt x="668" y="935"/>
                    <a:pt x="6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33"/>
            <p:cNvSpPr/>
            <p:nvPr/>
          </p:nvSpPr>
          <p:spPr>
            <a:xfrm>
              <a:off x="4220675" y="2000200"/>
              <a:ext cx="15875" cy="35050"/>
            </a:xfrm>
            <a:custGeom>
              <a:avLst/>
              <a:gdLst/>
              <a:ahLst/>
              <a:cxnLst/>
              <a:rect l="l" t="t" r="r" b="b"/>
              <a:pathLst>
                <a:path w="635" h="1402" extrusionOk="0">
                  <a:moveTo>
                    <a:pt x="34" y="1"/>
                  </a:moveTo>
                  <a:cubicBezTo>
                    <a:pt x="34" y="434"/>
                    <a:pt x="1" y="935"/>
                    <a:pt x="1" y="1402"/>
                  </a:cubicBezTo>
                  <a:lnTo>
                    <a:pt x="635" y="1402"/>
                  </a:lnTo>
                  <a:lnTo>
                    <a:pt x="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33"/>
            <p:cNvSpPr/>
            <p:nvPr/>
          </p:nvSpPr>
          <p:spPr>
            <a:xfrm>
              <a:off x="4221525" y="2508900"/>
              <a:ext cx="15025" cy="85100"/>
            </a:xfrm>
            <a:custGeom>
              <a:avLst/>
              <a:gdLst/>
              <a:ahLst/>
              <a:cxnLst/>
              <a:rect l="l" t="t" r="r" b="b"/>
              <a:pathLst>
                <a:path w="601" h="3404" extrusionOk="0">
                  <a:moveTo>
                    <a:pt x="0" y="1"/>
                  </a:moveTo>
                  <a:lnTo>
                    <a:pt x="0" y="1769"/>
                  </a:lnTo>
                  <a:lnTo>
                    <a:pt x="0" y="3403"/>
                  </a:lnTo>
                  <a:lnTo>
                    <a:pt x="601" y="3403"/>
                  </a:lnTo>
                  <a:lnTo>
                    <a:pt x="6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33"/>
            <p:cNvSpPr/>
            <p:nvPr/>
          </p:nvSpPr>
          <p:spPr>
            <a:xfrm>
              <a:off x="4220675" y="2204525"/>
              <a:ext cx="15875" cy="135950"/>
            </a:xfrm>
            <a:custGeom>
              <a:avLst/>
              <a:gdLst/>
              <a:ahLst/>
              <a:cxnLst/>
              <a:rect l="l" t="t" r="r" b="b"/>
              <a:pathLst>
                <a:path w="635" h="5438" extrusionOk="0">
                  <a:moveTo>
                    <a:pt x="1" y="0"/>
                  </a:moveTo>
                  <a:lnTo>
                    <a:pt x="1" y="1868"/>
                  </a:lnTo>
                  <a:lnTo>
                    <a:pt x="1" y="5438"/>
                  </a:lnTo>
                  <a:lnTo>
                    <a:pt x="635" y="5438"/>
                  </a:lnTo>
                  <a:lnTo>
                    <a:pt x="6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33"/>
            <p:cNvSpPr/>
            <p:nvPr/>
          </p:nvSpPr>
          <p:spPr>
            <a:xfrm>
              <a:off x="4372450" y="2000200"/>
              <a:ext cx="18375" cy="35050"/>
            </a:xfrm>
            <a:custGeom>
              <a:avLst/>
              <a:gdLst/>
              <a:ahLst/>
              <a:cxnLst/>
              <a:rect l="l" t="t" r="r" b="b"/>
              <a:pathLst>
                <a:path w="735" h="1402" extrusionOk="0">
                  <a:moveTo>
                    <a:pt x="1" y="1"/>
                  </a:moveTo>
                  <a:lnTo>
                    <a:pt x="1" y="1402"/>
                  </a:lnTo>
                  <a:lnTo>
                    <a:pt x="735" y="1402"/>
                  </a:lnTo>
                  <a:lnTo>
                    <a:pt x="7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33"/>
            <p:cNvSpPr/>
            <p:nvPr/>
          </p:nvSpPr>
          <p:spPr>
            <a:xfrm>
              <a:off x="4373300" y="2509750"/>
              <a:ext cx="17525" cy="84250"/>
            </a:xfrm>
            <a:custGeom>
              <a:avLst/>
              <a:gdLst/>
              <a:ahLst/>
              <a:cxnLst/>
              <a:rect l="l" t="t" r="r" b="b"/>
              <a:pathLst>
                <a:path w="701" h="3370" extrusionOk="0">
                  <a:moveTo>
                    <a:pt x="67" y="0"/>
                  </a:moveTo>
                  <a:cubicBezTo>
                    <a:pt x="0" y="367"/>
                    <a:pt x="0" y="701"/>
                    <a:pt x="67" y="1067"/>
                  </a:cubicBezTo>
                  <a:lnTo>
                    <a:pt x="67" y="3369"/>
                  </a:lnTo>
                  <a:lnTo>
                    <a:pt x="634" y="3369"/>
                  </a:lnTo>
                  <a:cubicBezTo>
                    <a:pt x="634" y="2235"/>
                    <a:pt x="701" y="1134"/>
                    <a:pt x="7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33"/>
            <p:cNvSpPr/>
            <p:nvPr/>
          </p:nvSpPr>
          <p:spPr>
            <a:xfrm>
              <a:off x="4373300" y="2357125"/>
              <a:ext cx="17525" cy="137625"/>
            </a:xfrm>
            <a:custGeom>
              <a:avLst/>
              <a:gdLst/>
              <a:ahLst/>
              <a:cxnLst/>
              <a:rect l="l" t="t" r="r" b="b"/>
              <a:pathLst>
                <a:path w="701" h="5505" extrusionOk="0">
                  <a:moveTo>
                    <a:pt x="0" y="1"/>
                  </a:moveTo>
                  <a:cubicBezTo>
                    <a:pt x="0" y="1835"/>
                    <a:pt x="0" y="3670"/>
                    <a:pt x="67" y="5505"/>
                  </a:cubicBezTo>
                  <a:lnTo>
                    <a:pt x="701" y="5505"/>
                  </a:lnTo>
                  <a:cubicBezTo>
                    <a:pt x="634" y="4337"/>
                    <a:pt x="634" y="3236"/>
                    <a:pt x="634" y="2102"/>
                  </a:cubicBezTo>
                  <a:lnTo>
                    <a:pt x="6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33"/>
            <p:cNvSpPr/>
            <p:nvPr/>
          </p:nvSpPr>
          <p:spPr>
            <a:xfrm>
              <a:off x="4372450" y="2204525"/>
              <a:ext cx="16725" cy="137625"/>
            </a:xfrm>
            <a:custGeom>
              <a:avLst/>
              <a:gdLst/>
              <a:ahLst/>
              <a:cxnLst/>
              <a:rect l="l" t="t" r="r" b="b"/>
              <a:pathLst>
                <a:path w="669" h="5505" extrusionOk="0">
                  <a:moveTo>
                    <a:pt x="1" y="0"/>
                  </a:moveTo>
                  <a:lnTo>
                    <a:pt x="1" y="1335"/>
                  </a:lnTo>
                  <a:lnTo>
                    <a:pt x="1" y="5504"/>
                  </a:lnTo>
                  <a:lnTo>
                    <a:pt x="635" y="5504"/>
                  </a:lnTo>
                  <a:cubicBezTo>
                    <a:pt x="668" y="3670"/>
                    <a:pt x="668" y="1835"/>
                    <a:pt x="6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33"/>
            <p:cNvSpPr/>
            <p:nvPr/>
          </p:nvSpPr>
          <p:spPr>
            <a:xfrm>
              <a:off x="4372450" y="2051900"/>
              <a:ext cx="18375" cy="135975"/>
            </a:xfrm>
            <a:custGeom>
              <a:avLst/>
              <a:gdLst/>
              <a:ahLst/>
              <a:cxnLst/>
              <a:rect l="l" t="t" r="r" b="b"/>
              <a:pathLst>
                <a:path w="735" h="5439" extrusionOk="0">
                  <a:moveTo>
                    <a:pt x="1" y="1"/>
                  </a:moveTo>
                  <a:lnTo>
                    <a:pt x="1" y="1469"/>
                  </a:lnTo>
                  <a:lnTo>
                    <a:pt x="1" y="5438"/>
                  </a:lnTo>
                  <a:lnTo>
                    <a:pt x="668" y="5438"/>
                  </a:lnTo>
                  <a:lnTo>
                    <a:pt x="668" y="2303"/>
                  </a:lnTo>
                  <a:cubicBezTo>
                    <a:pt x="668" y="1535"/>
                    <a:pt x="735" y="802"/>
                    <a:pt x="7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33"/>
            <p:cNvSpPr/>
            <p:nvPr/>
          </p:nvSpPr>
          <p:spPr>
            <a:xfrm>
              <a:off x="4525900" y="2356300"/>
              <a:ext cx="16700" cy="137625"/>
            </a:xfrm>
            <a:custGeom>
              <a:avLst/>
              <a:gdLst/>
              <a:ahLst/>
              <a:cxnLst/>
              <a:rect l="l" t="t" r="r" b="b"/>
              <a:pathLst>
                <a:path w="668" h="5505" extrusionOk="0">
                  <a:moveTo>
                    <a:pt x="1" y="0"/>
                  </a:moveTo>
                  <a:lnTo>
                    <a:pt x="1" y="5504"/>
                  </a:lnTo>
                  <a:lnTo>
                    <a:pt x="668" y="5504"/>
                  </a:lnTo>
                  <a:cubicBezTo>
                    <a:pt x="668" y="4137"/>
                    <a:pt x="634" y="2769"/>
                    <a:pt x="668" y="1368"/>
                  </a:cubicBezTo>
                  <a:lnTo>
                    <a:pt x="6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33"/>
            <p:cNvSpPr/>
            <p:nvPr/>
          </p:nvSpPr>
          <p:spPr>
            <a:xfrm>
              <a:off x="4525900" y="1998550"/>
              <a:ext cx="19200" cy="35875"/>
            </a:xfrm>
            <a:custGeom>
              <a:avLst/>
              <a:gdLst/>
              <a:ahLst/>
              <a:cxnLst/>
              <a:rect l="l" t="t" r="r" b="b"/>
              <a:pathLst>
                <a:path w="768" h="1435" extrusionOk="0">
                  <a:moveTo>
                    <a:pt x="1" y="0"/>
                  </a:moveTo>
                  <a:lnTo>
                    <a:pt x="1" y="834"/>
                  </a:lnTo>
                  <a:lnTo>
                    <a:pt x="1" y="1434"/>
                  </a:lnTo>
                  <a:lnTo>
                    <a:pt x="701" y="1434"/>
                  </a:lnTo>
                  <a:lnTo>
                    <a:pt x="701" y="1268"/>
                  </a:lnTo>
                  <a:cubicBezTo>
                    <a:pt x="701" y="901"/>
                    <a:pt x="701" y="434"/>
                    <a:pt x="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33"/>
            <p:cNvSpPr/>
            <p:nvPr/>
          </p:nvSpPr>
          <p:spPr>
            <a:xfrm>
              <a:off x="4525900" y="2204525"/>
              <a:ext cx="16700" cy="137625"/>
            </a:xfrm>
            <a:custGeom>
              <a:avLst/>
              <a:gdLst/>
              <a:ahLst/>
              <a:cxnLst/>
              <a:rect l="l" t="t" r="r" b="b"/>
              <a:pathLst>
                <a:path w="668" h="5505" extrusionOk="0">
                  <a:moveTo>
                    <a:pt x="1" y="0"/>
                  </a:moveTo>
                  <a:lnTo>
                    <a:pt x="1" y="1034"/>
                  </a:lnTo>
                  <a:lnTo>
                    <a:pt x="1" y="5504"/>
                  </a:lnTo>
                  <a:lnTo>
                    <a:pt x="668" y="5504"/>
                  </a:lnTo>
                  <a:lnTo>
                    <a:pt x="6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33"/>
            <p:cNvSpPr/>
            <p:nvPr/>
          </p:nvSpPr>
          <p:spPr>
            <a:xfrm>
              <a:off x="4525900" y="2509750"/>
              <a:ext cx="17550" cy="85075"/>
            </a:xfrm>
            <a:custGeom>
              <a:avLst/>
              <a:gdLst/>
              <a:ahLst/>
              <a:cxnLst/>
              <a:rect l="l" t="t" r="r" b="b"/>
              <a:pathLst>
                <a:path w="702" h="3403" extrusionOk="0">
                  <a:moveTo>
                    <a:pt x="701" y="0"/>
                  </a:moveTo>
                  <a:cubicBezTo>
                    <a:pt x="468" y="0"/>
                    <a:pt x="267" y="0"/>
                    <a:pt x="1" y="33"/>
                  </a:cubicBezTo>
                  <a:cubicBezTo>
                    <a:pt x="1" y="1168"/>
                    <a:pt x="1" y="2302"/>
                    <a:pt x="34" y="3402"/>
                  </a:cubicBezTo>
                  <a:lnTo>
                    <a:pt x="668" y="3402"/>
                  </a:lnTo>
                  <a:cubicBezTo>
                    <a:pt x="701" y="2302"/>
                    <a:pt x="701" y="1168"/>
                    <a:pt x="7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33"/>
            <p:cNvSpPr/>
            <p:nvPr/>
          </p:nvSpPr>
          <p:spPr>
            <a:xfrm>
              <a:off x="4525900" y="2051900"/>
              <a:ext cx="17550" cy="136800"/>
            </a:xfrm>
            <a:custGeom>
              <a:avLst/>
              <a:gdLst/>
              <a:ahLst/>
              <a:cxnLst/>
              <a:rect l="l" t="t" r="r" b="b"/>
              <a:pathLst>
                <a:path w="702" h="5472" extrusionOk="0">
                  <a:moveTo>
                    <a:pt x="1" y="1"/>
                  </a:moveTo>
                  <a:lnTo>
                    <a:pt x="1" y="1535"/>
                  </a:lnTo>
                  <a:lnTo>
                    <a:pt x="1" y="5472"/>
                  </a:lnTo>
                  <a:lnTo>
                    <a:pt x="701" y="5472"/>
                  </a:lnTo>
                  <a:lnTo>
                    <a:pt x="701" y="2336"/>
                  </a:lnTo>
                  <a:lnTo>
                    <a:pt x="7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33"/>
            <p:cNvSpPr/>
            <p:nvPr/>
          </p:nvSpPr>
          <p:spPr>
            <a:xfrm>
              <a:off x="4680175" y="1998550"/>
              <a:ext cx="15050" cy="35875"/>
            </a:xfrm>
            <a:custGeom>
              <a:avLst/>
              <a:gdLst/>
              <a:ahLst/>
              <a:cxnLst/>
              <a:rect l="l" t="t" r="r" b="b"/>
              <a:pathLst>
                <a:path w="602" h="1435" extrusionOk="0">
                  <a:moveTo>
                    <a:pt x="1" y="0"/>
                  </a:moveTo>
                  <a:cubicBezTo>
                    <a:pt x="1" y="467"/>
                    <a:pt x="1" y="967"/>
                    <a:pt x="34" y="1434"/>
                  </a:cubicBezTo>
                  <a:lnTo>
                    <a:pt x="601" y="1434"/>
                  </a:lnTo>
                  <a:cubicBezTo>
                    <a:pt x="534" y="967"/>
                    <a:pt x="601" y="500"/>
                    <a:pt x="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33"/>
            <p:cNvSpPr/>
            <p:nvPr/>
          </p:nvSpPr>
          <p:spPr>
            <a:xfrm>
              <a:off x="4680175" y="2051075"/>
              <a:ext cx="12550" cy="137625"/>
            </a:xfrm>
            <a:custGeom>
              <a:avLst/>
              <a:gdLst/>
              <a:ahLst/>
              <a:cxnLst/>
              <a:rect l="l" t="t" r="r" b="b"/>
              <a:pathLst>
                <a:path w="502" h="5505" extrusionOk="0">
                  <a:moveTo>
                    <a:pt x="1" y="1"/>
                  </a:moveTo>
                  <a:cubicBezTo>
                    <a:pt x="34" y="401"/>
                    <a:pt x="34" y="801"/>
                    <a:pt x="34" y="1168"/>
                  </a:cubicBezTo>
                  <a:cubicBezTo>
                    <a:pt x="101" y="2636"/>
                    <a:pt x="101" y="4037"/>
                    <a:pt x="34" y="5505"/>
                  </a:cubicBezTo>
                  <a:lnTo>
                    <a:pt x="468" y="5505"/>
                  </a:lnTo>
                  <a:lnTo>
                    <a:pt x="468" y="2002"/>
                  </a:lnTo>
                  <a:cubicBezTo>
                    <a:pt x="468" y="1335"/>
                    <a:pt x="501" y="668"/>
                    <a:pt x="5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33"/>
            <p:cNvSpPr/>
            <p:nvPr/>
          </p:nvSpPr>
          <p:spPr>
            <a:xfrm>
              <a:off x="4680175" y="2355450"/>
              <a:ext cx="15050" cy="138475"/>
            </a:xfrm>
            <a:custGeom>
              <a:avLst/>
              <a:gdLst/>
              <a:ahLst/>
              <a:cxnLst/>
              <a:rect l="l" t="t" r="r" b="b"/>
              <a:pathLst>
                <a:path w="602" h="5539" extrusionOk="0">
                  <a:moveTo>
                    <a:pt x="34" y="1"/>
                  </a:moveTo>
                  <a:cubicBezTo>
                    <a:pt x="1" y="1869"/>
                    <a:pt x="1" y="3704"/>
                    <a:pt x="1" y="5538"/>
                  </a:cubicBezTo>
                  <a:lnTo>
                    <a:pt x="601" y="5538"/>
                  </a:lnTo>
                  <a:cubicBezTo>
                    <a:pt x="601" y="4071"/>
                    <a:pt x="534" y="2670"/>
                    <a:pt x="534" y="1202"/>
                  </a:cubicBezTo>
                  <a:lnTo>
                    <a:pt x="5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33"/>
            <p:cNvSpPr/>
            <p:nvPr/>
          </p:nvSpPr>
          <p:spPr>
            <a:xfrm>
              <a:off x="4680175" y="2508900"/>
              <a:ext cx="15875" cy="85100"/>
            </a:xfrm>
            <a:custGeom>
              <a:avLst/>
              <a:gdLst/>
              <a:ahLst/>
              <a:cxnLst/>
              <a:rect l="l" t="t" r="r" b="b"/>
              <a:pathLst>
                <a:path w="635" h="3404" extrusionOk="0">
                  <a:moveTo>
                    <a:pt x="1" y="1"/>
                  </a:moveTo>
                  <a:lnTo>
                    <a:pt x="1" y="67"/>
                  </a:lnTo>
                  <a:lnTo>
                    <a:pt x="1" y="3403"/>
                  </a:lnTo>
                  <a:lnTo>
                    <a:pt x="601" y="3403"/>
                  </a:lnTo>
                  <a:cubicBezTo>
                    <a:pt x="634" y="2269"/>
                    <a:pt x="634" y="1101"/>
                    <a:pt x="6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33"/>
            <p:cNvSpPr/>
            <p:nvPr/>
          </p:nvSpPr>
          <p:spPr>
            <a:xfrm>
              <a:off x="4680175" y="2204525"/>
              <a:ext cx="12550" cy="137625"/>
            </a:xfrm>
            <a:custGeom>
              <a:avLst/>
              <a:gdLst/>
              <a:ahLst/>
              <a:cxnLst/>
              <a:rect l="l" t="t" r="r" b="b"/>
              <a:pathLst>
                <a:path w="502" h="5505" extrusionOk="0">
                  <a:moveTo>
                    <a:pt x="34" y="0"/>
                  </a:moveTo>
                  <a:lnTo>
                    <a:pt x="34" y="868"/>
                  </a:lnTo>
                  <a:cubicBezTo>
                    <a:pt x="34" y="2402"/>
                    <a:pt x="34" y="3936"/>
                    <a:pt x="1" y="5504"/>
                  </a:cubicBezTo>
                  <a:lnTo>
                    <a:pt x="501" y="5504"/>
                  </a:lnTo>
                  <a:cubicBezTo>
                    <a:pt x="501" y="3636"/>
                    <a:pt x="468" y="1802"/>
                    <a:pt x="4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33"/>
            <p:cNvSpPr/>
            <p:nvPr/>
          </p:nvSpPr>
          <p:spPr>
            <a:xfrm>
              <a:off x="4833625" y="2456375"/>
              <a:ext cx="13375" cy="38375"/>
            </a:xfrm>
            <a:custGeom>
              <a:avLst/>
              <a:gdLst/>
              <a:ahLst/>
              <a:cxnLst/>
              <a:rect l="l" t="t" r="r" b="b"/>
              <a:pathLst>
                <a:path w="535" h="1535" extrusionOk="0">
                  <a:moveTo>
                    <a:pt x="0" y="0"/>
                  </a:moveTo>
                  <a:lnTo>
                    <a:pt x="0" y="1368"/>
                  </a:lnTo>
                  <a:lnTo>
                    <a:pt x="0" y="1535"/>
                  </a:lnTo>
                  <a:lnTo>
                    <a:pt x="534" y="1535"/>
                  </a:lnTo>
                  <a:lnTo>
                    <a:pt x="534" y="701"/>
                  </a:lnTo>
                  <a:cubicBezTo>
                    <a:pt x="367" y="467"/>
                    <a:pt x="167" y="20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33"/>
            <p:cNvSpPr/>
            <p:nvPr/>
          </p:nvSpPr>
          <p:spPr>
            <a:xfrm>
              <a:off x="4832800" y="1997700"/>
              <a:ext cx="14200" cy="37550"/>
            </a:xfrm>
            <a:custGeom>
              <a:avLst/>
              <a:gdLst/>
              <a:ahLst/>
              <a:cxnLst/>
              <a:rect l="l" t="t" r="r" b="b"/>
              <a:pathLst>
                <a:path w="568" h="1502" extrusionOk="0">
                  <a:moveTo>
                    <a:pt x="567" y="1"/>
                  </a:moveTo>
                  <a:cubicBezTo>
                    <a:pt x="400" y="1"/>
                    <a:pt x="234" y="1"/>
                    <a:pt x="100" y="34"/>
                  </a:cubicBezTo>
                  <a:lnTo>
                    <a:pt x="0" y="34"/>
                  </a:lnTo>
                  <a:lnTo>
                    <a:pt x="0" y="1502"/>
                  </a:lnTo>
                  <a:lnTo>
                    <a:pt x="567" y="1502"/>
                  </a:lnTo>
                  <a:lnTo>
                    <a:pt x="5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33"/>
            <p:cNvSpPr/>
            <p:nvPr/>
          </p:nvSpPr>
          <p:spPr>
            <a:xfrm>
              <a:off x="4832800" y="2508900"/>
              <a:ext cx="13350" cy="85100"/>
            </a:xfrm>
            <a:custGeom>
              <a:avLst/>
              <a:gdLst/>
              <a:ahLst/>
              <a:cxnLst/>
              <a:rect l="l" t="t" r="r" b="b"/>
              <a:pathLst>
                <a:path w="534" h="3404" extrusionOk="0">
                  <a:moveTo>
                    <a:pt x="0" y="1"/>
                  </a:moveTo>
                  <a:cubicBezTo>
                    <a:pt x="33" y="1168"/>
                    <a:pt x="33" y="2269"/>
                    <a:pt x="67" y="3403"/>
                  </a:cubicBezTo>
                  <a:lnTo>
                    <a:pt x="500" y="3403"/>
                  </a:lnTo>
                  <a:cubicBezTo>
                    <a:pt x="534" y="2269"/>
                    <a:pt x="534" y="1168"/>
                    <a:pt x="5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33"/>
            <p:cNvSpPr/>
            <p:nvPr/>
          </p:nvSpPr>
          <p:spPr>
            <a:xfrm>
              <a:off x="4831125" y="2051900"/>
              <a:ext cx="15875" cy="91775"/>
            </a:xfrm>
            <a:custGeom>
              <a:avLst/>
              <a:gdLst/>
              <a:ahLst/>
              <a:cxnLst/>
              <a:rect l="l" t="t" r="r" b="b"/>
              <a:pathLst>
                <a:path w="635" h="3671" extrusionOk="0">
                  <a:moveTo>
                    <a:pt x="0" y="1"/>
                  </a:moveTo>
                  <a:cubicBezTo>
                    <a:pt x="67" y="1202"/>
                    <a:pt x="67" y="2469"/>
                    <a:pt x="67" y="3670"/>
                  </a:cubicBezTo>
                  <a:cubicBezTo>
                    <a:pt x="267" y="3437"/>
                    <a:pt x="434" y="3170"/>
                    <a:pt x="634" y="2970"/>
                  </a:cubicBezTo>
                  <a:lnTo>
                    <a:pt x="634" y="2002"/>
                  </a:lnTo>
                  <a:lnTo>
                    <a:pt x="6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33"/>
            <p:cNvSpPr/>
            <p:nvPr/>
          </p:nvSpPr>
          <p:spPr>
            <a:xfrm>
              <a:off x="3617750" y="2493900"/>
              <a:ext cx="1255100" cy="15875"/>
            </a:xfrm>
            <a:custGeom>
              <a:avLst/>
              <a:gdLst/>
              <a:ahLst/>
              <a:cxnLst/>
              <a:rect l="l" t="t" r="r" b="b"/>
              <a:pathLst>
                <a:path w="50204" h="635" extrusionOk="0">
                  <a:moveTo>
                    <a:pt x="5838" y="0"/>
                  </a:moveTo>
                  <a:cubicBezTo>
                    <a:pt x="4004" y="0"/>
                    <a:pt x="2136" y="0"/>
                    <a:pt x="301" y="34"/>
                  </a:cubicBezTo>
                  <a:lnTo>
                    <a:pt x="1" y="34"/>
                  </a:lnTo>
                  <a:cubicBezTo>
                    <a:pt x="167" y="200"/>
                    <a:pt x="268" y="434"/>
                    <a:pt x="301" y="601"/>
                  </a:cubicBezTo>
                  <a:cubicBezTo>
                    <a:pt x="2136" y="601"/>
                    <a:pt x="4004" y="634"/>
                    <a:pt x="5838" y="634"/>
                  </a:cubicBezTo>
                  <a:lnTo>
                    <a:pt x="49503" y="634"/>
                  </a:lnTo>
                  <a:cubicBezTo>
                    <a:pt x="49770" y="601"/>
                    <a:pt x="50003" y="601"/>
                    <a:pt x="50203" y="601"/>
                  </a:cubicBezTo>
                  <a:cubicBezTo>
                    <a:pt x="50170" y="534"/>
                    <a:pt x="50136" y="467"/>
                    <a:pt x="50103" y="434"/>
                  </a:cubicBezTo>
                  <a:cubicBezTo>
                    <a:pt x="49970" y="300"/>
                    <a:pt x="49870" y="134"/>
                    <a:pt x="497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33"/>
            <p:cNvSpPr/>
            <p:nvPr/>
          </p:nvSpPr>
          <p:spPr>
            <a:xfrm>
              <a:off x="3634425" y="2342950"/>
              <a:ext cx="1124175" cy="16700"/>
            </a:xfrm>
            <a:custGeom>
              <a:avLst/>
              <a:gdLst/>
              <a:ahLst/>
              <a:cxnLst/>
              <a:rect l="l" t="t" r="r" b="b"/>
              <a:pathLst>
                <a:path w="44967" h="668" extrusionOk="0">
                  <a:moveTo>
                    <a:pt x="5171" y="1"/>
                  </a:moveTo>
                  <a:cubicBezTo>
                    <a:pt x="3470" y="1"/>
                    <a:pt x="1702" y="1"/>
                    <a:pt x="1" y="34"/>
                  </a:cubicBezTo>
                  <a:cubicBezTo>
                    <a:pt x="101" y="167"/>
                    <a:pt x="134" y="234"/>
                    <a:pt x="134" y="368"/>
                  </a:cubicBezTo>
                  <a:cubicBezTo>
                    <a:pt x="134" y="468"/>
                    <a:pt x="34" y="534"/>
                    <a:pt x="1" y="634"/>
                  </a:cubicBezTo>
                  <a:cubicBezTo>
                    <a:pt x="1769" y="634"/>
                    <a:pt x="3470" y="668"/>
                    <a:pt x="5205" y="668"/>
                  </a:cubicBezTo>
                  <a:lnTo>
                    <a:pt x="5805" y="668"/>
                  </a:lnTo>
                  <a:cubicBezTo>
                    <a:pt x="7606" y="568"/>
                    <a:pt x="9441" y="568"/>
                    <a:pt x="11276" y="568"/>
                  </a:cubicBezTo>
                  <a:lnTo>
                    <a:pt x="44966" y="568"/>
                  </a:lnTo>
                  <a:cubicBezTo>
                    <a:pt x="44799" y="368"/>
                    <a:pt x="44666" y="201"/>
                    <a:pt x="444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33"/>
            <p:cNvSpPr/>
            <p:nvPr/>
          </p:nvSpPr>
          <p:spPr>
            <a:xfrm>
              <a:off x="3588575" y="2188675"/>
              <a:ext cx="1208375" cy="17550"/>
            </a:xfrm>
            <a:custGeom>
              <a:avLst/>
              <a:gdLst/>
              <a:ahLst/>
              <a:cxnLst/>
              <a:rect l="l" t="t" r="r" b="b"/>
              <a:pathLst>
                <a:path w="48335" h="702" extrusionOk="0">
                  <a:moveTo>
                    <a:pt x="0" y="1"/>
                  </a:moveTo>
                  <a:cubicBezTo>
                    <a:pt x="134" y="234"/>
                    <a:pt x="267" y="468"/>
                    <a:pt x="400" y="701"/>
                  </a:cubicBezTo>
                  <a:lnTo>
                    <a:pt x="1301" y="701"/>
                  </a:lnTo>
                  <a:cubicBezTo>
                    <a:pt x="3136" y="701"/>
                    <a:pt x="4970" y="701"/>
                    <a:pt x="6838" y="668"/>
                  </a:cubicBezTo>
                  <a:lnTo>
                    <a:pt x="7439" y="668"/>
                  </a:lnTo>
                  <a:cubicBezTo>
                    <a:pt x="7906" y="634"/>
                    <a:pt x="8239" y="634"/>
                    <a:pt x="8573" y="634"/>
                  </a:cubicBezTo>
                  <a:lnTo>
                    <a:pt x="47868" y="634"/>
                  </a:lnTo>
                  <a:cubicBezTo>
                    <a:pt x="48034" y="401"/>
                    <a:pt x="48201" y="201"/>
                    <a:pt x="48335" y="34"/>
                  </a:cubicBezTo>
                  <a:lnTo>
                    <a:pt x="6805" y="34"/>
                  </a:lnTo>
                  <a:cubicBezTo>
                    <a:pt x="4970" y="34"/>
                    <a:pt x="3136" y="1"/>
                    <a:pt x="1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33"/>
            <p:cNvSpPr/>
            <p:nvPr/>
          </p:nvSpPr>
          <p:spPr>
            <a:xfrm>
              <a:off x="3551050" y="2035225"/>
              <a:ext cx="1358475" cy="19225"/>
            </a:xfrm>
            <a:custGeom>
              <a:avLst/>
              <a:gdLst/>
              <a:ahLst/>
              <a:cxnLst/>
              <a:rect l="l" t="t" r="r" b="b"/>
              <a:pathLst>
                <a:path w="54339" h="769" extrusionOk="0">
                  <a:moveTo>
                    <a:pt x="2368" y="1"/>
                  </a:moveTo>
                  <a:cubicBezTo>
                    <a:pt x="1635" y="1"/>
                    <a:pt x="867" y="1"/>
                    <a:pt x="134" y="34"/>
                  </a:cubicBezTo>
                  <a:cubicBezTo>
                    <a:pt x="33" y="168"/>
                    <a:pt x="0" y="334"/>
                    <a:pt x="0" y="501"/>
                  </a:cubicBezTo>
                  <a:cubicBezTo>
                    <a:pt x="0" y="601"/>
                    <a:pt x="0" y="668"/>
                    <a:pt x="33" y="701"/>
                  </a:cubicBezTo>
                  <a:cubicBezTo>
                    <a:pt x="834" y="768"/>
                    <a:pt x="1601" y="768"/>
                    <a:pt x="2368" y="768"/>
                  </a:cubicBezTo>
                  <a:lnTo>
                    <a:pt x="2835" y="768"/>
                  </a:lnTo>
                  <a:cubicBezTo>
                    <a:pt x="3275" y="719"/>
                    <a:pt x="3661" y="688"/>
                    <a:pt x="4046" y="688"/>
                  </a:cubicBezTo>
                  <a:cubicBezTo>
                    <a:pt x="4186" y="688"/>
                    <a:pt x="4327" y="692"/>
                    <a:pt x="4470" y="701"/>
                  </a:cubicBezTo>
                  <a:lnTo>
                    <a:pt x="51804" y="701"/>
                  </a:lnTo>
                  <a:cubicBezTo>
                    <a:pt x="52538" y="701"/>
                    <a:pt x="53305" y="701"/>
                    <a:pt x="54039" y="668"/>
                  </a:cubicBezTo>
                  <a:cubicBezTo>
                    <a:pt x="54172" y="468"/>
                    <a:pt x="54239" y="301"/>
                    <a:pt x="54339" y="101"/>
                  </a:cubicBezTo>
                  <a:cubicBezTo>
                    <a:pt x="53505" y="101"/>
                    <a:pt x="52671" y="34"/>
                    <a:pt x="51804" y="34"/>
                  </a:cubicBezTo>
                  <a:lnTo>
                    <a:pt x="5204" y="34"/>
                  </a:lnTo>
                  <a:cubicBezTo>
                    <a:pt x="4437" y="34"/>
                    <a:pt x="3636" y="34"/>
                    <a:pt x="28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1" name="Google Shape;3341;p33"/>
          <p:cNvGrpSpPr/>
          <p:nvPr/>
        </p:nvGrpSpPr>
        <p:grpSpPr>
          <a:xfrm>
            <a:off x="8054274" y="1437581"/>
            <a:ext cx="700072" cy="394814"/>
            <a:chOff x="2768825" y="3019775"/>
            <a:chExt cx="942350" cy="531450"/>
          </a:xfrm>
        </p:grpSpPr>
        <p:sp>
          <p:nvSpPr>
            <p:cNvPr id="3342" name="Google Shape;3342;p33"/>
            <p:cNvSpPr/>
            <p:nvPr/>
          </p:nvSpPr>
          <p:spPr>
            <a:xfrm>
              <a:off x="2768825" y="3019775"/>
              <a:ext cx="942350" cy="531450"/>
            </a:xfrm>
            <a:custGeom>
              <a:avLst/>
              <a:gdLst/>
              <a:ahLst/>
              <a:cxnLst/>
              <a:rect l="l" t="t" r="r" b="b"/>
              <a:pathLst>
                <a:path w="37694" h="21258" extrusionOk="0">
                  <a:moveTo>
                    <a:pt x="35398" y="1"/>
                  </a:moveTo>
                  <a:cubicBezTo>
                    <a:pt x="35297" y="1"/>
                    <a:pt x="35185" y="16"/>
                    <a:pt x="35058" y="47"/>
                  </a:cubicBezTo>
                  <a:cubicBezTo>
                    <a:pt x="34625" y="147"/>
                    <a:pt x="34258" y="347"/>
                    <a:pt x="33858" y="381"/>
                  </a:cubicBezTo>
                  <a:cubicBezTo>
                    <a:pt x="33190" y="514"/>
                    <a:pt x="32523" y="514"/>
                    <a:pt x="31856" y="614"/>
                  </a:cubicBezTo>
                  <a:cubicBezTo>
                    <a:pt x="30288" y="714"/>
                    <a:pt x="28754" y="647"/>
                    <a:pt x="27253" y="814"/>
                  </a:cubicBezTo>
                  <a:cubicBezTo>
                    <a:pt x="24674" y="1097"/>
                    <a:pt x="22035" y="1351"/>
                    <a:pt x="19421" y="1351"/>
                  </a:cubicBezTo>
                  <a:cubicBezTo>
                    <a:pt x="19263" y="1351"/>
                    <a:pt x="19105" y="1350"/>
                    <a:pt x="18947" y="1348"/>
                  </a:cubicBezTo>
                  <a:cubicBezTo>
                    <a:pt x="18640" y="1324"/>
                    <a:pt x="18334" y="1301"/>
                    <a:pt x="18015" y="1301"/>
                  </a:cubicBezTo>
                  <a:cubicBezTo>
                    <a:pt x="17883" y="1301"/>
                    <a:pt x="17749" y="1305"/>
                    <a:pt x="17613" y="1315"/>
                  </a:cubicBezTo>
                  <a:cubicBezTo>
                    <a:pt x="16345" y="1348"/>
                    <a:pt x="14977" y="1515"/>
                    <a:pt x="13710" y="1548"/>
                  </a:cubicBezTo>
                  <a:cubicBezTo>
                    <a:pt x="11075" y="1615"/>
                    <a:pt x="8540" y="2182"/>
                    <a:pt x="5938" y="2515"/>
                  </a:cubicBezTo>
                  <a:cubicBezTo>
                    <a:pt x="4737" y="2682"/>
                    <a:pt x="3536" y="2982"/>
                    <a:pt x="2335" y="3016"/>
                  </a:cubicBezTo>
                  <a:cubicBezTo>
                    <a:pt x="1601" y="3049"/>
                    <a:pt x="767" y="3149"/>
                    <a:pt x="434" y="3883"/>
                  </a:cubicBezTo>
                  <a:cubicBezTo>
                    <a:pt x="0" y="4850"/>
                    <a:pt x="367" y="6051"/>
                    <a:pt x="601" y="7019"/>
                  </a:cubicBezTo>
                  <a:cubicBezTo>
                    <a:pt x="934" y="8320"/>
                    <a:pt x="534" y="9621"/>
                    <a:pt x="701" y="10955"/>
                  </a:cubicBezTo>
                  <a:cubicBezTo>
                    <a:pt x="867" y="12222"/>
                    <a:pt x="1401" y="13490"/>
                    <a:pt x="1268" y="14824"/>
                  </a:cubicBezTo>
                  <a:cubicBezTo>
                    <a:pt x="1201" y="15325"/>
                    <a:pt x="934" y="15692"/>
                    <a:pt x="1201" y="16192"/>
                  </a:cubicBezTo>
                  <a:cubicBezTo>
                    <a:pt x="1334" y="16459"/>
                    <a:pt x="1401" y="16559"/>
                    <a:pt x="1434" y="16859"/>
                  </a:cubicBezTo>
                  <a:cubicBezTo>
                    <a:pt x="1501" y="17226"/>
                    <a:pt x="1401" y="17560"/>
                    <a:pt x="1368" y="17960"/>
                  </a:cubicBezTo>
                  <a:cubicBezTo>
                    <a:pt x="1201" y="18727"/>
                    <a:pt x="767" y="19861"/>
                    <a:pt x="1268" y="20595"/>
                  </a:cubicBezTo>
                  <a:cubicBezTo>
                    <a:pt x="1615" y="21022"/>
                    <a:pt x="2196" y="21065"/>
                    <a:pt x="2705" y="21065"/>
                  </a:cubicBezTo>
                  <a:cubicBezTo>
                    <a:pt x="2833" y="21065"/>
                    <a:pt x="2956" y="21062"/>
                    <a:pt x="3069" y="21062"/>
                  </a:cubicBezTo>
                  <a:cubicBezTo>
                    <a:pt x="4270" y="21062"/>
                    <a:pt x="5537" y="21195"/>
                    <a:pt x="6738" y="21229"/>
                  </a:cubicBezTo>
                  <a:cubicBezTo>
                    <a:pt x="7152" y="21250"/>
                    <a:pt x="7569" y="21257"/>
                    <a:pt x="7987" y="21257"/>
                  </a:cubicBezTo>
                  <a:cubicBezTo>
                    <a:pt x="8918" y="21257"/>
                    <a:pt x="9854" y="21219"/>
                    <a:pt x="10774" y="21195"/>
                  </a:cubicBezTo>
                  <a:cubicBezTo>
                    <a:pt x="13510" y="21129"/>
                    <a:pt x="16178" y="20895"/>
                    <a:pt x="18880" y="20795"/>
                  </a:cubicBezTo>
                  <a:cubicBezTo>
                    <a:pt x="21916" y="20628"/>
                    <a:pt x="25018" y="20795"/>
                    <a:pt x="28087" y="20562"/>
                  </a:cubicBezTo>
                  <a:cubicBezTo>
                    <a:pt x="29588" y="20495"/>
                    <a:pt x="31056" y="20295"/>
                    <a:pt x="32557" y="20195"/>
                  </a:cubicBezTo>
                  <a:cubicBezTo>
                    <a:pt x="33291" y="20161"/>
                    <a:pt x="34058" y="20128"/>
                    <a:pt x="34792" y="20128"/>
                  </a:cubicBezTo>
                  <a:cubicBezTo>
                    <a:pt x="35028" y="20128"/>
                    <a:pt x="35273" y="20122"/>
                    <a:pt x="35520" y="20122"/>
                  </a:cubicBezTo>
                  <a:cubicBezTo>
                    <a:pt x="36077" y="20122"/>
                    <a:pt x="36642" y="20154"/>
                    <a:pt x="37127" y="20362"/>
                  </a:cubicBezTo>
                  <a:cubicBezTo>
                    <a:pt x="37178" y="20384"/>
                    <a:pt x="37228" y="20394"/>
                    <a:pt x="37276" y="20394"/>
                  </a:cubicBezTo>
                  <a:cubicBezTo>
                    <a:pt x="37510" y="20394"/>
                    <a:pt x="37694" y="20155"/>
                    <a:pt x="37694" y="19961"/>
                  </a:cubicBezTo>
                  <a:cubicBezTo>
                    <a:pt x="37627" y="19161"/>
                    <a:pt x="37560" y="18527"/>
                    <a:pt x="37427" y="17860"/>
                  </a:cubicBezTo>
                  <a:cubicBezTo>
                    <a:pt x="37293" y="17126"/>
                    <a:pt x="37293" y="16359"/>
                    <a:pt x="37193" y="15658"/>
                  </a:cubicBezTo>
                  <a:cubicBezTo>
                    <a:pt x="37060" y="15024"/>
                    <a:pt x="36893" y="14391"/>
                    <a:pt x="36760" y="13790"/>
                  </a:cubicBezTo>
                  <a:cubicBezTo>
                    <a:pt x="36626" y="13090"/>
                    <a:pt x="36593" y="12356"/>
                    <a:pt x="36459" y="11655"/>
                  </a:cubicBezTo>
                  <a:cubicBezTo>
                    <a:pt x="36393" y="10988"/>
                    <a:pt x="36293" y="10321"/>
                    <a:pt x="36426" y="9654"/>
                  </a:cubicBezTo>
                  <a:cubicBezTo>
                    <a:pt x="36593" y="8987"/>
                    <a:pt x="36760" y="8486"/>
                    <a:pt x="36560" y="7853"/>
                  </a:cubicBezTo>
                  <a:cubicBezTo>
                    <a:pt x="36459" y="7552"/>
                    <a:pt x="36293" y="7286"/>
                    <a:pt x="36226" y="6985"/>
                  </a:cubicBezTo>
                  <a:cubicBezTo>
                    <a:pt x="36093" y="6618"/>
                    <a:pt x="36093" y="6185"/>
                    <a:pt x="36093" y="5818"/>
                  </a:cubicBezTo>
                  <a:cubicBezTo>
                    <a:pt x="36059" y="5017"/>
                    <a:pt x="36126" y="4183"/>
                    <a:pt x="36226" y="3383"/>
                  </a:cubicBezTo>
                  <a:cubicBezTo>
                    <a:pt x="36293" y="2616"/>
                    <a:pt x="36359" y="1815"/>
                    <a:pt x="36226" y="1048"/>
                  </a:cubicBezTo>
                  <a:cubicBezTo>
                    <a:pt x="36142" y="429"/>
                    <a:pt x="35939" y="1"/>
                    <a:pt x="353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33"/>
            <p:cNvSpPr/>
            <p:nvPr/>
          </p:nvSpPr>
          <p:spPr>
            <a:xfrm>
              <a:off x="2880550" y="3132675"/>
              <a:ext cx="149300" cy="157650"/>
            </a:xfrm>
            <a:custGeom>
              <a:avLst/>
              <a:gdLst/>
              <a:ahLst/>
              <a:cxnLst/>
              <a:rect l="l" t="t" r="r" b="b"/>
              <a:pathLst>
                <a:path w="5972" h="6306" extrusionOk="0">
                  <a:moveTo>
                    <a:pt x="2569" y="1"/>
                  </a:moveTo>
                  <a:lnTo>
                    <a:pt x="2403" y="2669"/>
                  </a:lnTo>
                  <a:lnTo>
                    <a:pt x="1" y="2669"/>
                  </a:lnTo>
                  <a:lnTo>
                    <a:pt x="2136" y="3737"/>
                  </a:lnTo>
                  <a:lnTo>
                    <a:pt x="2036" y="6305"/>
                  </a:lnTo>
                  <a:lnTo>
                    <a:pt x="3537" y="4337"/>
                  </a:lnTo>
                  <a:lnTo>
                    <a:pt x="5605" y="5305"/>
                  </a:lnTo>
                  <a:lnTo>
                    <a:pt x="4304" y="3270"/>
                  </a:lnTo>
                  <a:lnTo>
                    <a:pt x="5972" y="1302"/>
                  </a:lnTo>
                  <a:lnTo>
                    <a:pt x="5972" y="1302"/>
                  </a:lnTo>
                  <a:lnTo>
                    <a:pt x="3770" y="2102"/>
                  </a:lnTo>
                  <a:lnTo>
                    <a:pt x="25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33"/>
            <p:cNvSpPr/>
            <p:nvPr/>
          </p:nvSpPr>
          <p:spPr>
            <a:xfrm>
              <a:off x="3183275" y="3105175"/>
              <a:ext cx="173475" cy="164300"/>
            </a:xfrm>
            <a:custGeom>
              <a:avLst/>
              <a:gdLst/>
              <a:ahLst/>
              <a:cxnLst/>
              <a:rect l="l" t="t" r="r" b="b"/>
              <a:pathLst>
                <a:path w="6939" h="6572" extrusionOk="0">
                  <a:moveTo>
                    <a:pt x="4937" y="0"/>
                  </a:moveTo>
                  <a:lnTo>
                    <a:pt x="2869" y="2102"/>
                  </a:lnTo>
                  <a:lnTo>
                    <a:pt x="868" y="434"/>
                  </a:lnTo>
                  <a:lnTo>
                    <a:pt x="1969" y="2835"/>
                  </a:lnTo>
                  <a:lnTo>
                    <a:pt x="1" y="4904"/>
                  </a:lnTo>
                  <a:lnTo>
                    <a:pt x="1" y="4904"/>
                  </a:lnTo>
                  <a:lnTo>
                    <a:pt x="2703" y="4303"/>
                  </a:lnTo>
                  <a:lnTo>
                    <a:pt x="3803" y="6571"/>
                  </a:lnTo>
                  <a:lnTo>
                    <a:pt x="4137" y="3936"/>
                  </a:lnTo>
                  <a:lnTo>
                    <a:pt x="6939" y="3469"/>
                  </a:lnTo>
                  <a:lnTo>
                    <a:pt x="4470" y="2602"/>
                  </a:lnTo>
                  <a:lnTo>
                    <a:pt x="49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33"/>
            <p:cNvSpPr/>
            <p:nvPr/>
          </p:nvSpPr>
          <p:spPr>
            <a:xfrm>
              <a:off x="3513525" y="3101825"/>
              <a:ext cx="145950" cy="145975"/>
            </a:xfrm>
            <a:custGeom>
              <a:avLst/>
              <a:gdLst/>
              <a:ahLst/>
              <a:cxnLst/>
              <a:rect l="l" t="t" r="r" b="b"/>
              <a:pathLst>
                <a:path w="5838" h="5839" extrusionOk="0">
                  <a:moveTo>
                    <a:pt x="3603" y="1"/>
                  </a:moveTo>
                  <a:lnTo>
                    <a:pt x="2569" y="1835"/>
                  </a:lnTo>
                  <a:lnTo>
                    <a:pt x="767" y="701"/>
                  </a:lnTo>
                  <a:lnTo>
                    <a:pt x="1835" y="2769"/>
                  </a:lnTo>
                  <a:lnTo>
                    <a:pt x="0" y="4370"/>
                  </a:lnTo>
                  <a:lnTo>
                    <a:pt x="0" y="4370"/>
                  </a:lnTo>
                  <a:lnTo>
                    <a:pt x="2769" y="3670"/>
                  </a:lnTo>
                  <a:lnTo>
                    <a:pt x="3736" y="5838"/>
                  </a:lnTo>
                  <a:lnTo>
                    <a:pt x="3936" y="3503"/>
                  </a:lnTo>
                  <a:lnTo>
                    <a:pt x="5838" y="2736"/>
                  </a:lnTo>
                  <a:lnTo>
                    <a:pt x="3736" y="2202"/>
                  </a:lnTo>
                  <a:lnTo>
                    <a:pt x="36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33"/>
            <p:cNvSpPr/>
            <p:nvPr/>
          </p:nvSpPr>
          <p:spPr>
            <a:xfrm>
              <a:off x="3029000" y="3335325"/>
              <a:ext cx="167650" cy="176000"/>
            </a:xfrm>
            <a:custGeom>
              <a:avLst/>
              <a:gdLst/>
              <a:ahLst/>
              <a:cxnLst/>
              <a:rect l="l" t="t" r="r" b="b"/>
              <a:pathLst>
                <a:path w="6706" h="7040" extrusionOk="0">
                  <a:moveTo>
                    <a:pt x="2836" y="1"/>
                  </a:moveTo>
                  <a:lnTo>
                    <a:pt x="2636" y="3003"/>
                  </a:lnTo>
                  <a:lnTo>
                    <a:pt x="1" y="3003"/>
                  </a:lnTo>
                  <a:lnTo>
                    <a:pt x="2369" y="4170"/>
                  </a:lnTo>
                  <a:lnTo>
                    <a:pt x="2202" y="7039"/>
                  </a:lnTo>
                  <a:lnTo>
                    <a:pt x="2202" y="7039"/>
                  </a:lnTo>
                  <a:lnTo>
                    <a:pt x="3970" y="4837"/>
                  </a:lnTo>
                  <a:lnTo>
                    <a:pt x="6305" y="5905"/>
                  </a:lnTo>
                  <a:lnTo>
                    <a:pt x="6305" y="5905"/>
                  </a:lnTo>
                  <a:lnTo>
                    <a:pt x="4804" y="3637"/>
                  </a:lnTo>
                  <a:lnTo>
                    <a:pt x="6705" y="1402"/>
                  </a:lnTo>
                  <a:lnTo>
                    <a:pt x="4204" y="2336"/>
                  </a:lnTo>
                  <a:lnTo>
                    <a:pt x="28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33"/>
            <p:cNvSpPr/>
            <p:nvPr/>
          </p:nvSpPr>
          <p:spPr>
            <a:xfrm>
              <a:off x="3327550" y="3316150"/>
              <a:ext cx="171800" cy="179325"/>
            </a:xfrm>
            <a:custGeom>
              <a:avLst/>
              <a:gdLst/>
              <a:ahLst/>
              <a:cxnLst/>
              <a:rect l="l" t="t" r="r" b="b"/>
              <a:pathLst>
                <a:path w="6872" h="7173" extrusionOk="0">
                  <a:moveTo>
                    <a:pt x="2235" y="0"/>
                  </a:moveTo>
                  <a:lnTo>
                    <a:pt x="2669" y="3069"/>
                  </a:lnTo>
                  <a:lnTo>
                    <a:pt x="0" y="3603"/>
                  </a:lnTo>
                  <a:lnTo>
                    <a:pt x="2602" y="4270"/>
                  </a:lnTo>
                  <a:lnTo>
                    <a:pt x="3069" y="7172"/>
                  </a:lnTo>
                  <a:lnTo>
                    <a:pt x="4337" y="4637"/>
                  </a:lnTo>
                  <a:lnTo>
                    <a:pt x="6872" y="5238"/>
                  </a:lnTo>
                  <a:lnTo>
                    <a:pt x="6872" y="5238"/>
                  </a:lnTo>
                  <a:lnTo>
                    <a:pt x="4937" y="3236"/>
                  </a:lnTo>
                  <a:lnTo>
                    <a:pt x="6372" y="634"/>
                  </a:lnTo>
                  <a:lnTo>
                    <a:pt x="4070" y="2102"/>
                  </a:lnTo>
                  <a:lnTo>
                    <a:pt x="22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33"/>
            <p:cNvSpPr/>
            <p:nvPr/>
          </p:nvSpPr>
          <p:spPr>
            <a:xfrm>
              <a:off x="3678625" y="3326150"/>
              <a:ext cx="5025" cy="8375"/>
            </a:xfrm>
            <a:custGeom>
              <a:avLst/>
              <a:gdLst/>
              <a:ahLst/>
              <a:cxnLst/>
              <a:rect l="l" t="t" r="r" b="b"/>
              <a:pathLst>
                <a:path w="201" h="335" extrusionOk="0">
                  <a:moveTo>
                    <a:pt x="1" y="1"/>
                  </a:moveTo>
                  <a:lnTo>
                    <a:pt x="201" y="334"/>
                  </a:lnTo>
                  <a:cubicBezTo>
                    <a:pt x="201" y="234"/>
                    <a:pt x="201" y="201"/>
                    <a:pt x="168" y="101"/>
                  </a:cubicBez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33"/>
            <p:cNvSpPr/>
            <p:nvPr/>
          </p:nvSpPr>
          <p:spPr>
            <a:xfrm>
              <a:off x="3669450" y="3414550"/>
              <a:ext cx="31725" cy="25875"/>
            </a:xfrm>
            <a:custGeom>
              <a:avLst/>
              <a:gdLst/>
              <a:ahLst/>
              <a:cxnLst/>
              <a:rect l="l" t="t" r="r" b="b"/>
              <a:pathLst>
                <a:path w="1269" h="1035" extrusionOk="0">
                  <a:moveTo>
                    <a:pt x="1202" y="1"/>
                  </a:moveTo>
                  <a:lnTo>
                    <a:pt x="1" y="1035"/>
                  </a:lnTo>
                  <a:lnTo>
                    <a:pt x="1268" y="734"/>
                  </a:lnTo>
                  <a:cubicBezTo>
                    <a:pt x="1235" y="501"/>
                    <a:pt x="1235" y="234"/>
                    <a:pt x="12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33"/>
            <p:cNvSpPr/>
            <p:nvPr/>
          </p:nvSpPr>
          <p:spPr>
            <a:xfrm>
              <a:off x="2791325" y="3344500"/>
              <a:ext cx="87600" cy="156800"/>
            </a:xfrm>
            <a:custGeom>
              <a:avLst/>
              <a:gdLst/>
              <a:ahLst/>
              <a:cxnLst/>
              <a:rect l="l" t="t" r="r" b="b"/>
              <a:pathLst>
                <a:path w="3504" h="6272" extrusionOk="0">
                  <a:moveTo>
                    <a:pt x="1769" y="1"/>
                  </a:moveTo>
                  <a:lnTo>
                    <a:pt x="368" y="1368"/>
                  </a:lnTo>
                  <a:cubicBezTo>
                    <a:pt x="368" y="1502"/>
                    <a:pt x="368" y="1635"/>
                    <a:pt x="334" y="1802"/>
                  </a:cubicBezTo>
                  <a:cubicBezTo>
                    <a:pt x="268" y="2302"/>
                    <a:pt x="1" y="2669"/>
                    <a:pt x="268" y="3170"/>
                  </a:cubicBezTo>
                  <a:cubicBezTo>
                    <a:pt x="368" y="3436"/>
                    <a:pt x="468" y="3536"/>
                    <a:pt x="501" y="3837"/>
                  </a:cubicBezTo>
                  <a:cubicBezTo>
                    <a:pt x="534" y="4204"/>
                    <a:pt x="468" y="4537"/>
                    <a:pt x="434" y="4937"/>
                  </a:cubicBezTo>
                  <a:cubicBezTo>
                    <a:pt x="434" y="5004"/>
                    <a:pt x="368" y="5104"/>
                    <a:pt x="368" y="5138"/>
                  </a:cubicBezTo>
                  <a:lnTo>
                    <a:pt x="1268" y="6272"/>
                  </a:lnTo>
                  <a:lnTo>
                    <a:pt x="1135" y="3703"/>
                  </a:lnTo>
                  <a:lnTo>
                    <a:pt x="3503" y="2836"/>
                  </a:lnTo>
                  <a:lnTo>
                    <a:pt x="1135" y="2336"/>
                  </a:lnTo>
                  <a:lnTo>
                    <a:pt x="17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33"/>
            <p:cNvSpPr/>
            <p:nvPr/>
          </p:nvSpPr>
          <p:spPr>
            <a:xfrm>
              <a:off x="2848050" y="3130175"/>
              <a:ext cx="23375" cy="25050"/>
            </a:xfrm>
            <a:custGeom>
              <a:avLst/>
              <a:gdLst/>
              <a:ahLst/>
              <a:cxnLst/>
              <a:rect l="l" t="t" r="r" b="b"/>
              <a:pathLst>
                <a:path w="935" h="1002" extrusionOk="0">
                  <a:moveTo>
                    <a:pt x="467" y="1"/>
                  </a:moveTo>
                  <a:cubicBezTo>
                    <a:pt x="400" y="1"/>
                    <a:pt x="367" y="1"/>
                    <a:pt x="267" y="34"/>
                  </a:cubicBezTo>
                  <a:cubicBezTo>
                    <a:pt x="234" y="34"/>
                    <a:pt x="133" y="68"/>
                    <a:pt x="100" y="101"/>
                  </a:cubicBezTo>
                  <a:cubicBezTo>
                    <a:pt x="67" y="168"/>
                    <a:pt x="33" y="201"/>
                    <a:pt x="33" y="268"/>
                  </a:cubicBezTo>
                  <a:cubicBezTo>
                    <a:pt x="0" y="334"/>
                    <a:pt x="0" y="401"/>
                    <a:pt x="0" y="501"/>
                  </a:cubicBezTo>
                  <a:lnTo>
                    <a:pt x="0" y="601"/>
                  </a:lnTo>
                  <a:cubicBezTo>
                    <a:pt x="33" y="701"/>
                    <a:pt x="67" y="768"/>
                    <a:pt x="100" y="835"/>
                  </a:cubicBezTo>
                  <a:cubicBezTo>
                    <a:pt x="167" y="868"/>
                    <a:pt x="200" y="868"/>
                    <a:pt x="200" y="901"/>
                  </a:cubicBezTo>
                  <a:cubicBezTo>
                    <a:pt x="267" y="935"/>
                    <a:pt x="367" y="1002"/>
                    <a:pt x="434" y="1002"/>
                  </a:cubicBezTo>
                  <a:cubicBezTo>
                    <a:pt x="534" y="1002"/>
                    <a:pt x="567" y="1002"/>
                    <a:pt x="667" y="935"/>
                  </a:cubicBezTo>
                  <a:cubicBezTo>
                    <a:pt x="734" y="935"/>
                    <a:pt x="767" y="901"/>
                    <a:pt x="834" y="868"/>
                  </a:cubicBezTo>
                  <a:cubicBezTo>
                    <a:pt x="867" y="801"/>
                    <a:pt x="901" y="768"/>
                    <a:pt x="901" y="701"/>
                  </a:cubicBezTo>
                  <a:cubicBezTo>
                    <a:pt x="934" y="668"/>
                    <a:pt x="934" y="568"/>
                    <a:pt x="934" y="501"/>
                  </a:cubicBezTo>
                  <a:lnTo>
                    <a:pt x="934" y="368"/>
                  </a:lnTo>
                  <a:cubicBezTo>
                    <a:pt x="901" y="268"/>
                    <a:pt x="867" y="201"/>
                    <a:pt x="801" y="168"/>
                  </a:cubicBezTo>
                  <a:cubicBezTo>
                    <a:pt x="767" y="101"/>
                    <a:pt x="734" y="101"/>
                    <a:pt x="734" y="68"/>
                  </a:cubicBezTo>
                  <a:cubicBezTo>
                    <a:pt x="667" y="34"/>
                    <a:pt x="567" y="1"/>
                    <a:pt x="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33"/>
            <p:cNvSpPr/>
            <p:nvPr/>
          </p:nvSpPr>
          <p:spPr>
            <a:xfrm>
              <a:off x="2856375" y="3243575"/>
              <a:ext cx="24200" cy="20050"/>
            </a:xfrm>
            <a:custGeom>
              <a:avLst/>
              <a:gdLst/>
              <a:ahLst/>
              <a:cxnLst/>
              <a:rect l="l" t="t" r="r" b="b"/>
              <a:pathLst>
                <a:path w="968" h="802" extrusionOk="0">
                  <a:moveTo>
                    <a:pt x="472" y="0"/>
                  </a:moveTo>
                  <a:cubicBezTo>
                    <a:pt x="1" y="0"/>
                    <a:pt x="10" y="802"/>
                    <a:pt x="501" y="802"/>
                  </a:cubicBezTo>
                  <a:cubicBezTo>
                    <a:pt x="968" y="802"/>
                    <a:pt x="968" y="1"/>
                    <a:pt x="501" y="1"/>
                  </a:cubicBezTo>
                  <a:cubicBezTo>
                    <a:pt x="491" y="1"/>
                    <a:pt x="482" y="0"/>
                    <a:pt x="4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33"/>
            <p:cNvSpPr/>
            <p:nvPr/>
          </p:nvSpPr>
          <p:spPr>
            <a:xfrm>
              <a:off x="3060700" y="3269450"/>
              <a:ext cx="17525" cy="13375"/>
            </a:xfrm>
            <a:custGeom>
              <a:avLst/>
              <a:gdLst/>
              <a:ahLst/>
              <a:cxnLst/>
              <a:rect l="l" t="t" r="r" b="b"/>
              <a:pathLst>
                <a:path w="701" h="535" extrusionOk="0">
                  <a:moveTo>
                    <a:pt x="367" y="0"/>
                  </a:moveTo>
                  <a:cubicBezTo>
                    <a:pt x="0" y="0"/>
                    <a:pt x="0" y="534"/>
                    <a:pt x="367" y="534"/>
                  </a:cubicBezTo>
                  <a:cubicBezTo>
                    <a:pt x="701" y="534"/>
                    <a:pt x="701" y="0"/>
                    <a:pt x="3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33"/>
            <p:cNvSpPr/>
            <p:nvPr/>
          </p:nvSpPr>
          <p:spPr>
            <a:xfrm>
              <a:off x="3124900" y="3182725"/>
              <a:ext cx="13375" cy="10850"/>
            </a:xfrm>
            <a:custGeom>
              <a:avLst/>
              <a:gdLst/>
              <a:ahLst/>
              <a:cxnLst/>
              <a:rect l="l" t="t" r="r" b="b"/>
              <a:pathLst>
                <a:path w="535" h="434" extrusionOk="0">
                  <a:moveTo>
                    <a:pt x="301" y="0"/>
                  </a:moveTo>
                  <a:cubicBezTo>
                    <a:pt x="1" y="0"/>
                    <a:pt x="1" y="434"/>
                    <a:pt x="301" y="434"/>
                  </a:cubicBezTo>
                  <a:cubicBezTo>
                    <a:pt x="534" y="434"/>
                    <a:pt x="534" y="0"/>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33"/>
            <p:cNvSpPr/>
            <p:nvPr/>
          </p:nvSpPr>
          <p:spPr>
            <a:xfrm>
              <a:off x="3079025" y="3107675"/>
              <a:ext cx="40900" cy="31700"/>
            </a:xfrm>
            <a:custGeom>
              <a:avLst/>
              <a:gdLst/>
              <a:ahLst/>
              <a:cxnLst/>
              <a:rect l="l" t="t" r="r" b="b"/>
              <a:pathLst>
                <a:path w="1636" h="1268" extrusionOk="0">
                  <a:moveTo>
                    <a:pt x="835" y="0"/>
                  </a:moveTo>
                  <a:cubicBezTo>
                    <a:pt x="1" y="0"/>
                    <a:pt x="1" y="1268"/>
                    <a:pt x="835" y="1268"/>
                  </a:cubicBezTo>
                  <a:cubicBezTo>
                    <a:pt x="1635" y="1268"/>
                    <a:pt x="1635" y="0"/>
                    <a:pt x="8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33"/>
            <p:cNvSpPr/>
            <p:nvPr/>
          </p:nvSpPr>
          <p:spPr>
            <a:xfrm>
              <a:off x="3196625" y="3293625"/>
              <a:ext cx="29200" cy="22550"/>
            </a:xfrm>
            <a:custGeom>
              <a:avLst/>
              <a:gdLst/>
              <a:ahLst/>
              <a:cxnLst/>
              <a:rect l="l" t="t" r="r" b="b"/>
              <a:pathLst>
                <a:path w="1168" h="902" extrusionOk="0">
                  <a:moveTo>
                    <a:pt x="601" y="1"/>
                  </a:moveTo>
                  <a:cubicBezTo>
                    <a:pt x="0" y="1"/>
                    <a:pt x="0" y="901"/>
                    <a:pt x="601" y="901"/>
                  </a:cubicBezTo>
                  <a:cubicBezTo>
                    <a:pt x="1168" y="868"/>
                    <a:pt x="1168" y="1"/>
                    <a:pt x="6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33"/>
            <p:cNvSpPr/>
            <p:nvPr/>
          </p:nvSpPr>
          <p:spPr>
            <a:xfrm>
              <a:off x="3232475" y="3389525"/>
              <a:ext cx="18375" cy="16725"/>
            </a:xfrm>
            <a:custGeom>
              <a:avLst/>
              <a:gdLst/>
              <a:ahLst/>
              <a:cxnLst/>
              <a:rect l="l" t="t" r="r" b="b"/>
              <a:pathLst>
                <a:path w="735" h="669" extrusionOk="0">
                  <a:moveTo>
                    <a:pt x="301" y="1"/>
                  </a:moveTo>
                  <a:cubicBezTo>
                    <a:pt x="234" y="1"/>
                    <a:pt x="234" y="1"/>
                    <a:pt x="201" y="34"/>
                  </a:cubicBezTo>
                  <a:cubicBezTo>
                    <a:pt x="167" y="34"/>
                    <a:pt x="167" y="68"/>
                    <a:pt x="134" y="68"/>
                  </a:cubicBezTo>
                  <a:cubicBezTo>
                    <a:pt x="67" y="68"/>
                    <a:pt x="67" y="101"/>
                    <a:pt x="67" y="101"/>
                  </a:cubicBezTo>
                  <a:cubicBezTo>
                    <a:pt x="34" y="168"/>
                    <a:pt x="34" y="168"/>
                    <a:pt x="34" y="201"/>
                  </a:cubicBezTo>
                  <a:cubicBezTo>
                    <a:pt x="1" y="234"/>
                    <a:pt x="1" y="268"/>
                    <a:pt x="1" y="334"/>
                  </a:cubicBezTo>
                  <a:lnTo>
                    <a:pt x="1" y="401"/>
                  </a:lnTo>
                  <a:cubicBezTo>
                    <a:pt x="1" y="435"/>
                    <a:pt x="34" y="435"/>
                    <a:pt x="34" y="501"/>
                  </a:cubicBezTo>
                  <a:cubicBezTo>
                    <a:pt x="34" y="535"/>
                    <a:pt x="67" y="535"/>
                    <a:pt x="67" y="568"/>
                  </a:cubicBezTo>
                  <a:cubicBezTo>
                    <a:pt x="134" y="568"/>
                    <a:pt x="134" y="601"/>
                    <a:pt x="167" y="601"/>
                  </a:cubicBezTo>
                  <a:cubicBezTo>
                    <a:pt x="201" y="601"/>
                    <a:pt x="201" y="668"/>
                    <a:pt x="234" y="668"/>
                  </a:cubicBezTo>
                  <a:lnTo>
                    <a:pt x="368" y="668"/>
                  </a:lnTo>
                  <a:cubicBezTo>
                    <a:pt x="468" y="668"/>
                    <a:pt x="501" y="635"/>
                    <a:pt x="501" y="635"/>
                  </a:cubicBezTo>
                  <a:lnTo>
                    <a:pt x="534" y="568"/>
                  </a:lnTo>
                  <a:lnTo>
                    <a:pt x="568" y="568"/>
                  </a:lnTo>
                  <a:cubicBezTo>
                    <a:pt x="601" y="568"/>
                    <a:pt x="601" y="568"/>
                    <a:pt x="668" y="535"/>
                  </a:cubicBezTo>
                  <a:cubicBezTo>
                    <a:pt x="668" y="535"/>
                    <a:pt x="701" y="535"/>
                    <a:pt x="701" y="501"/>
                  </a:cubicBezTo>
                  <a:cubicBezTo>
                    <a:pt x="701" y="501"/>
                    <a:pt x="735" y="435"/>
                    <a:pt x="735" y="401"/>
                  </a:cubicBezTo>
                  <a:lnTo>
                    <a:pt x="735" y="334"/>
                  </a:lnTo>
                  <a:cubicBezTo>
                    <a:pt x="735" y="234"/>
                    <a:pt x="735" y="234"/>
                    <a:pt x="701" y="201"/>
                  </a:cubicBezTo>
                  <a:cubicBezTo>
                    <a:pt x="701" y="168"/>
                    <a:pt x="668" y="101"/>
                    <a:pt x="601" y="101"/>
                  </a:cubicBezTo>
                  <a:cubicBezTo>
                    <a:pt x="601" y="101"/>
                    <a:pt x="601" y="68"/>
                    <a:pt x="568" y="68"/>
                  </a:cubicBezTo>
                  <a:cubicBezTo>
                    <a:pt x="534" y="68"/>
                    <a:pt x="534" y="34"/>
                    <a:pt x="501" y="34"/>
                  </a:cubicBezTo>
                  <a:cubicBezTo>
                    <a:pt x="468" y="34"/>
                    <a:pt x="468" y="1"/>
                    <a:pt x="4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33"/>
            <p:cNvSpPr/>
            <p:nvPr/>
          </p:nvSpPr>
          <p:spPr>
            <a:xfrm>
              <a:off x="3286675" y="3403700"/>
              <a:ext cx="18375" cy="22550"/>
            </a:xfrm>
            <a:custGeom>
              <a:avLst/>
              <a:gdLst/>
              <a:ahLst/>
              <a:cxnLst/>
              <a:rect l="l" t="t" r="r" b="b"/>
              <a:pathLst>
                <a:path w="735" h="902" extrusionOk="0">
                  <a:moveTo>
                    <a:pt x="334" y="1"/>
                  </a:moveTo>
                  <a:cubicBezTo>
                    <a:pt x="301" y="1"/>
                    <a:pt x="234" y="1"/>
                    <a:pt x="234" y="68"/>
                  </a:cubicBezTo>
                  <a:cubicBezTo>
                    <a:pt x="201" y="68"/>
                    <a:pt x="168" y="101"/>
                    <a:pt x="168" y="101"/>
                  </a:cubicBezTo>
                  <a:cubicBezTo>
                    <a:pt x="134" y="101"/>
                    <a:pt x="134" y="134"/>
                    <a:pt x="68" y="168"/>
                  </a:cubicBezTo>
                  <a:cubicBezTo>
                    <a:pt x="34" y="234"/>
                    <a:pt x="34" y="234"/>
                    <a:pt x="34" y="268"/>
                  </a:cubicBezTo>
                  <a:cubicBezTo>
                    <a:pt x="34" y="301"/>
                    <a:pt x="1" y="335"/>
                    <a:pt x="1" y="335"/>
                  </a:cubicBezTo>
                  <a:lnTo>
                    <a:pt x="1" y="501"/>
                  </a:lnTo>
                  <a:lnTo>
                    <a:pt x="1" y="568"/>
                  </a:lnTo>
                  <a:cubicBezTo>
                    <a:pt x="1" y="601"/>
                    <a:pt x="1" y="635"/>
                    <a:pt x="34" y="668"/>
                  </a:cubicBezTo>
                  <a:cubicBezTo>
                    <a:pt x="34" y="735"/>
                    <a:pt x="68" y="735"/>
                    <a:pt x="68" y="768"/>
                  </a:cubicBezTo>
                  <a:cubicBezTo>
                    <a:pt x="134" y="802"/>
                    <a:pt x="168" y="802"/>
                    <a:pt x="201" y="835"/>
                  </a:cubicBezTo>
                  <a:cubicBezTo>
                    <a:pt x="234" y="835"/>
                    <a:pt x="234" y="902"/>
                    <a:pt x="301" y="902"/>
                  </a:cubicBezTo>
                  <a:lnTo>
                    <a:pt x="401" y="902"/>
                  </a:lnTo>
                  <a:cubicBezTo>
                    <a:pt x="468" y="902"/>
                    <a:pt x="501" y="835"/>
                    <a:pt x="501" y="835"/>
                  </a:cubicBezTo>
                  <a:lnTo>
                    <a:pt x="535" y="835"/>
                  </a:lnTo>
                  <a:lnTo>
                    <a:pt x="635" y="768"/>
                  </a:lnTo>
                  <a:lnTo>
                    <a:pt x="701" y="668"/>
                  </a:lnTo>
                  <a:cubicBezTo>
                    <a:pt x="701" y="635"/>
                    <a:pt x="735" y="601"/>
                    <a:pt x="735" y="601"/>
                  </a:cubicBezTo>
                  <a:lnTo>
                    <a:pt x="735" y="468"/>
                  </a:lnTo>
                  <a:lnTo>
                    <a:pt x="735" y="335"/>
                  </a:lnTo>
                  <a:cubicBezTo>
                    <a:pt x="735" y="301"/>
                    <a:pt x="701" y="268"/>
                    <a:pt x="701" y="268"/>
                  </a:cubicBezTo>
                  <a:cubicBezTo>
                    <a:pt x="701" y="168"/>
                    <a:pt x="668" y="168"/>
                    <a:pt x="668" y="134"/>
                  </a:cubicBezTo>
                  <a:cubicBezTo>
                    <a:pt x="635" y="101"/>
                    <a:pt x="568" y="68"/>
                    <a:pt x="535" y="68"/>
                  </a:cubicBezTo>
                  <a:cubicBezTo>
                    <a:pt x="501" y="68"/>
                    <a:pt x="468" y="1"/>
                    <a:pt x="4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33"/>
            <p:cNvSpPr/>
            <p:nvPr/>
          </p:nvSpPr>
          <p:spPr>
            <a:xfrm>
              <a:off x="3218300" y="3439575"/>
              <a:ext cx="19200" cy="17525"/>
            </a:xfrm>
            <a:custGeom>
              <a:avLst/>
              <a:gdLst/>
              <a:ahLst/>
              <a:cxnLst/>
              <a:rect l="l" t="t" r="r" b="b"/>
              <a:pathLst>
                <a:path w="768" h="701" extrusionOk="0">
                  <a:moveTo>
                    <a:pt x="401" y="0"/>
                  </a:moveTo>
                  <a:cubicBezTo>
                    <a:pt x="267" y="0"/>
                    <a:pt x="134" y="67"/>
                    <a:pt x="67" y="167"/>
                  </a:cubicBezTo>
                  <a:cubicBezTo>
                    <a:pt x="1" y="200"/>
                    <a:pt x="1" y="301"/>
                    <a:pt x="1" y="334"/>
                  </a:cubicBezTo>
                  <a:cubicBezTo>
                    <a:pt x="1" y="401"/>
                    <a:pt x="1" y="467"/>
                    <a:pt x="67" y="501"/>
                  </a:cubicBezTo>
                  <a:cubicBezTo>
                    <a:pt x="101" y="501"/>
                    <a:pt x="101" y="501"/>
                    <a:pt x="134" y="534"/>
                  </a:cubicBezTo>
                  <a:cubicBezTo>
                    <a:pt x="201" y="567"/>
                    <a:pt x="201" y="601"/>
                    <a:pt x="234" y="601"/>
                  </a:cubicBezTo>
                  <a:lnTo>
                    <a:pt x="267" y="667"/>
                  </a:lnTo>
                  <a:cubicBezTo>
                    <a:pt x="301" y="701"/>
                    <a:pt x="401" y="701"/>
                    <a:pt x="434" y="701"/>
                  </a:cubicBezTo>
                  <a:lnTo>
                    <a:pt x="568" y="701"/>
                  </a:lnTo>
                  <a:cubicBezTo>
                    <a:pt x="601" y="701"/>
                    <a:pt x="634" y="667"/>
                    <a:pt x="634" y="634"/>
                  </a:cubicBezTo>
                  <a:lnTo>
                    <a:pt x="668" y="567"/>
                  </a:lnTo>
                  <a:lnTo>
                    <a:pt x="668" y="534"/>
                  </a:lnTo>
                  <a:cubicBezTo>
                    <a:pt x="668" y="534"/>
                    <a:pt x="668" y="501"/>
                    <a:pt x="734" y="501"/>
                  </a:cubicBezTo>
                  <a:cubicBezTo>
                    <a:pt x="768" y="434"/>
                    <a:pt x="768" y="367"/>
                    <a:pt x="768" y="334"/>
                  </a:cubicBezTo>
                  <a:cubicBezTo>
                    <a:pt x="768" y="234"/>
                    <a:pt x="768" y="200"/>
                    <a:pt x="734" y="167"/>
                  </a:cubicBezTo>
                  <a:cubicBezTo>
                    <a:pt x="634" y="34"/>
                    <a:pt x="501" y="0"/>
                    <a:pt x="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33"/>
            <p:cNvSpPr/>
            <p:nvPr/>
          </p:nvSpPr>
          <p:spPr>
            <a:xfrm>
              <a:off x="3338400" y="3342825"/>
              <a:ext cx="25025" cy="25425"/>
            </a:xfrm>
            <a:custGeom>
              <a:avLst/>
              <a:gdLst/>
              <a:ahLst/>
              <a:cxnLst/>
              <a:rect l="l" t="t" r="r" b="b"/>
              <a:pathLst>
                <a:path w="1001" h="1017" extrusionOk="0">
                  <a:moveTo>
                    <a:pt x="434" y="1"/>
                  </a:moveTo>
                  <a:cubicBezTo>
                    <a:pt x="334" y="34"/>
                    <a:pt x="267" y="68"/>
                    <a:pt x="234" y="101"/>
                  </a:cubicBezTo>
                  <a:cubicBezTo>
                    <a:pt x="167" y="168"/>
                    <a:pt x="133" y="234"/>
                    <a:pt x="100" y="268"/>
                  </a:cubicBezTo>
                  <a:cubicBezTo>
                    <a:pt x="100" y="334"/>
                    <a:pt x="67" y="368"/>
                    <a:pt x="67" y="401"/>
                  </a:cubicBezTo>
                  <a:cubicBezTo>
                    <a:pt x="67" y="435"/>
                    <a:pt x="0" y="535"/>
                    <a:pt x="67" y="568"/>
                  </a:cubicBezTo>
                  <a:cubicBezTo>
                    <a:pt x="67" y="601"/>
                    <a:pt x="67" y="635"/>
                    <a:pt x="100" y="701"/>
                  </a:cubicBezTo>
                  <a:cubicBezTo>
                    <a:pt x="100" y="735"/>
                    <a:pt x="133" y="835"/>
                    <a:pt x="167" y="868"/>
                  </a:cubicBezTo>
                  <a:cubicBezTo>
                    <a:pt x="200" y="902"/>
                    <a:pt x="267" y="902"/>
                    <a:pt x="267" y="935"/>
                  </a:cubicBezTo>
                  <a:cubicBezTo>
                    <a:pt x="300" y="935"/>
                    <a:pt x="334" y="1002"/>
                    <a:pt x="367" y="1002"/>
                  </a:cubicBezTo>
                  <a:cubicBezTo>
                    <a:pt x="411" y="1002"/>
                    <a:pt x="456" y="1016"/>
                    <a:pt x="491" y="1016"/>
                  </a:cubicBezTo>
                  <a:cubicBezTo>
                    <a:pt x="508" y="1016"/>
                    <a:pt x="523" y="1013"/>
                    <a:pt x="534" y="1002"/>
                  </a:cubicBezTo>
                  <a:cubicBezTo>
                    <a:pt x="600" y="1002"/>
                    <a:pt x="667" y="935"/>
                    <a:pt x="734" y="935"/>
                  </a:cubicBezTo>
                  <a:cubicBezTo>
                    <a:pt x="767" y="902"/>
                    <a:pt x="834" y="868"/>
                    <a:pt x="901" y="801"/>
                  </a:cubicBezTo>
                  <a:cubicBezTo>
                    <a:pt x="934" y="768"/>
                    <a:pt x="967" y="735"/>
                    <a:pt x="967" y="635"/>
                  </a:cubicBezTo>
                  <a:cubicBezTo>
                    <a:pt x="1001" y="601"/>
                    <a:pt x="1001" y="535"/>
                    <a:pt x="1001" y="501"/>
                  </a:cubicBezTo>
                  <a:cubicBezTo>
                    <a:pt x="1001" y="401"/>
                    <a:pt x="1001" y="368"/>
                    <a:pt x="967" y="334"/>
                  </a:cubicBezTo>
                  <a:cubicBezTo>
                    <a:pt x="967" y="268"/>
                    <a:pt x="934" y="201"/>
                    <a:pt x="901" y="168"/>
                  </a:cubicBezTo>
                  <a:cubicBezTo>
                    <a:pt x="834" y="101"/>
                    <a:pt x="801" y="101"/>
                    <a:pt x="801" y="68"/>
                  </a:cubicBezTo>
                  <a:cubicBezTo>
                    <a:pt x="734" y="1"/>
                    <a:pt x="634" y="1"/>
                    <a:pt x="5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33"/>
            <p:cNvSpPr/>
            <p:nvPr/>
          </p:nvSpPr>
          <p:spPr>
            <a:xfrm>
              <a:off x="3491825" y="3286125"/>
              <a:ext cx="25875" cy="20050"/>
            </a:xfrm>
            <a:custGeom>
              <a:avLst/>
              <a:gdLst/>
              <a:ahLst/>
              <a:cxnLst/>
              <a:rect l="l" t="t" r="r" b="b"/>
              <a:pathLst>
                <a:path w="1035" h="802" extrusionOk="0">
                  <a:moveTo>
                    <a:pt x="501" y="1"/>
                  </a:moveTo>
                  <a:cubicBezTo>
                    <a:pt x="1" y="1"/>
                    <a:pt x="1" y="801"/>
                    <a:pt x="501" y="801"/>
                  </a:cubicBezTo>
                  <a:cubicBezTo>
                    <a:pt x="1035" y="801"/>
                    <a:pt x="1035" y="1"/>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33"/>
            <p:cNvSpPr/>
            <p:nvPr/>
          </p:nvSpPr>
          <p:spPr>
            <a:xfrm>
              <a:off x="3566875" y="3443750"/>
              <a:ext cx="19225" cy="22525"/>
            </a:xfrm>
            <a:custGeom>
              <a:avLst/>
              <a:gdLst/>
              <a:ahLst/>
              <a:cxnLst/>
              <a:rect l="l" t="t" r="r" b="b"/>
              <a:pathLst>
                <a:path w="769" h="901" extrusionOk="0">
                  <a:moveTo>
                    <a:pt x="368" y="0"/>
                  </a:moveTo>
                  <a:cubicBezTo>
                    <a:pt x="334" y="0"/>
                    <a:pt x="234" y="0"/>
                    <a:pt x="201" y="33"/>
                  </a:cubicBezTo>
                  <a:lnTo>
                    <a:pt x="68" y="167"/>
                  </a:lnTo>
                  <a:cubicBezTo>
                    <a:pt x="68" y="167"/>
                    <a:pt x="68" y="200"/>
                    <a:pt x="34" y="200"/>
                  </a:cubicBezTo>
                  <a:cubicBezTo>
                    <a:pt x="34" y="234"/>
                    <a:pt x="1" y="234"/>
                    <a:pt x="1" y="300"/>
                  </a:cubicBezTo>
                  <a:lnTo>
                    <a:pt x="1" y="367"/>
                  </a:lnTo>
                  <a:lnTo>
                    <a:pt x="1" y="500"/>
                  </a:lnTo>
                  <a:cubicBezTo>
                    <a:pt x="1" y="534"/>
                    <a:pt x="1" y="634"/>
                    <a:pt x="34" y="667"/>
                  </a:cubicBezTo>
                  <a:cubicBezTo>
                    <a:pt x="34" y="701"/>
                    <a:pt x="68" y="734"/>
                    <a:pt x="134" y="767"/>
                  </a:cubicBezTo>
                  <a:cubicBezTo>
                    <a:pt x="168" y="834"/>
                    <a:pt x="201" y="867"/>
                    <a:pt x="234" y="867"/>
                  </a:cubicBezTo>
                  <a:cubicBezTo>
                    <a:pt x="301" y="901"/>
                    <a:pt x="334" y="901"/>
                    <a:pt x="401" y="901"/>
                  </a:cubicBezTo>
                  <a:lnTo>
                    <a:pt x="535" y="901"/>
                  </a:lnTo>
                  <a:cubicBezTo>
                    <a:pt x="635" y="901"/>
                    <a:pt x="668" y="867"/>
                    <a:pt x="701" y="834"/>
                  </a:cubicBezTo>
                  <a:cubicBezTo>
                    <a:pt x="668" y="834"/>
                    <a:pt x="701" y="767"/>
                    <a:pt x="701" y="734"/>
                  </a:cubicBezTo>
                  <a:cubicBezTo>
                    <a:pt x="768" y="701"/>
                    <a:pt x="768" y="634"/>
                    <a:pt x="768" y="534"/>
                  </a:cubicBezTo>
                  <a:lnTo>
                    <a:pt x="768" y="400"/>
                  </a:lnTo>
                  <a:lnTo>
                    <a:pt x="768" y="300"/>
                  </a:lnTo>
                  <a:cubicBezTo>
                    <a:pt x="768" y="234"/>
                    <a:pt x="701" y="234"/>
                    <a:pt x="701" y="200"/>
                  </a:cubicBezTo>
                  <a:cubicBezTo>
                    <a:pt x="701" y="200"/>
                    <a:pt x="701" y="167"/>
                    <a:pt x="668" y="167"/>
                  </a:cubicBezTo>
                  <a:lnTo>
                    <a:pt x="535" y="33"/>
                  </a:lnTo>
                  <a:cubicBezTo>
                    <a:pt x="501" y="0"/>
                    <a:pt x="401" y="0"/>
                    <a:pt x="3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33"/>
            <p:cNvSpPr/>
            <p:nvPr/>
          </p:nvSpPr>
          <p:spPr>
            <a:xfrm>
              <a:off x="3646125" y="3386175"/>
              <a:ext cx="24200" cy="19225"/>
            </a:xfrm>
            <a:custGeom>
              <a:avLst/>
              <a:gdLst/>
              <a:ahLst/>
              <a:cxnLst/>
              <a:rect l="l" t="t" r="r" b="b"/>
              <a:pathLst>
                <a:path w="968" h="769" extrusionOk="0">
                  <a:moveTo>
                    <a:pt x="439" y="0"/>
                  </a:moveTo>
                  <a:cubicBezTo>
                    <a:pt x="0" y="0"/>
                    <a:pt x="9" y="769"/>
                    <a:pt x="467" y="769"/>
                  </a:cubicBezTo>
                  <a:cubicBezTo>
                    <a:pt x="967" y="769"/>
                    <a:pt x="967" y="1"/>
                    <a:pt x="467" y="1"/>
                  </a:cubicBezTo>
                  <a:cubicBezTo>
                    <a:pt x="457" y="1"/>
                    <a:pt x="448" y="0"/>
                    <a:pt x="4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33"/>
            <p:cNvSpPr/>
            <p:nvPr/>
          </p:nvSpPr>
          <p:spPr>
            <a:xfrm>
              <a:off x="3641950" y="3465425"/>
              <a:ext cx="24200" cy="19200"/>
            </a:xfrm>
            <a:custGeom>
              <a:avLst/>
              <a:gdLst/>
              <a:ahLst/>
              <a:cxnLst/>
              <a:rect l="l" t="t" r="r" b="b"/>
              <a:pathLst>
                <a:path w="968" h="768" extrusionOk="0">
                  <a:moveTo>
                    <a:pt x="467" y="0"/>
                  </a:moveTo>
                  <a:cubicBezTo>
                    <a:pt x="0" y="0"/>
                    <a:pt x="0" y="768"/>
                    <a:pt x="467" y="768"/>
                  </a:cubicBezTo>
                  <a:cubicBezTo>
                    <a:pt x="967" y="734"/>
                    <a:pt x="967" y="0"/>
                    <a:pt x="4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33"/>
            <p:cNvSpPr/>
            <p:nvPr/>
          </p:nvSpPr>
          <p:spPr>
            <a:xfrm>
              <a:off x="3626100" y="3098500"/>
              <a:ext cx="20875" cy="15875"/>
            </a:xfrm>
            <a:custGeom>
              <a:avLst/>
              <a:gdLst/>
              <a:ahLst/>
              <a:cxnLst/>
              <a:rect l="l" t="t" r="r" b="b"/>
              <a:pathLst>
                <a:path w="835" h="635" extrusionOk="0">
                  <a:moveTo>
                    <a:pt x="434" y="0"/>
                  </a:moveTo>
                  <a:cubicBezTo>
                    <a:pt x="0" y="0"/>
                    <a:pt x="0" y="634"/>
                    <a:pt x="434" y="634"/>
                  </a:cubicBezTo>
                  <a:cubicBezTo>
                    <a:pt x="834" y="634"/>
                    <a:pt x="834" y="0"/>
                    <a:pt x="4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33"/>
            <p:cNvSpPr/>
            <p:nvPr/>
          </p:nvSpPr>
          <p:spPr>
            <a:xfrm>
              <a:off x="3531850" y="3085150"/>
              <a:ext cx="16725" cy="12525"/>
            </a:xfrm>
            <a:custGeom>
              <a:avLst/>
              <a:gdLst/>
              <a:ahLst/>
              <a:cxnLst/>
              <a:rect l="l" t="t" r="r" b="b"/>
              <a:pathLst>
                <a:path w="669" h="501" extrusionOk="0">
                  <a:moveTo>
                    <a:pt x="334" y="1"/>
                  </a:moveTo>
                  <a:cubicBezTo>
                    <a:pt x="1" y="1"/>
                    <a:pt x="1" y="501"/>
                    <a:pt x="334" y="501"/>
                  </a:cubicBezTo>
                  <a:cubicBezTo>
                    <a:pt x="668" y="501"/>
                    <a:pt x="668" y="1"/>
                    <a:pt x="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33"/>
            <p:cNvSpPr/>
            <p:nvPr/>
          </p:nvSpPr>
          <p:spPr>
            <a:xfrm>
              <a:off x="3320050" y="3143525"/>
              <a:ext cx="21700" cy="17550"/>
            </a:xfrm>
            <a:custGeom>
              <a:avLst/>
              <a:gdLst/>
              <a:ahLst/>
              <a:cxnLst/>
              <a:rect l="l" t="t" r="r" b="b"/>
              <a:pathLst>
                <a:path w="868" h="702" extrusionOk="0">
                  <a:moveTo>
                    <a:pt x="300" y="1"/>
                  </a:moveTo>
                  <a:cubicBezTo>
                    <a:pt x="234" y="1"/>
                    <a:pt x="200" y="34"/>
                    <a:pt x="167" y="34"/>
                  </a:cubicBezTo>
                  <a:cubicBezTo>
                    <a:pt x="134" y="34"/>
                    <a:pt x="134" y="67"/>
                    <a:pt x="67" y="67"/>
                  </a:cubicBezTo>
                  <a:cubicBezTo>
                    <a:pt x="67" y="134"/>
                    <a:pt x="34" y="134"/>
                    <a:pt x="34" y="167"/>
                  </a:cubicBezTo>
                  <a:cubicBezTo>
                    <a:pt x="34" y="201"/>
                    <a:pt x="0" y="201"/>
                    <a:pt x="0" y="234"/>
                  </a:cubicBezTo>
                  <a:lnTo>
                    <a:pt x="0" y="334"/>
                  </a:lnTo>
                  <a:lnTo>
                    <a:pt x="0" y="401"/>
                  </a:lnTo>
                  <a:cubicBezTo>
                    <a:pt x="0" y="468"/>
                    <a:pt x="34" y="468"/>
                    <a:pt x="34" y="501"/>
                  </a:cubicBezTo>
                  <a:cubicBezTo>
                    <a:pt x="34" y="534"/>
                    <a:pt x="67" y="534"/>
                    <a:pt x="67" y="568"/>
                  </a:cubicBezTo>
                  <a:cubicBezTo>
                    <a:pt x="134" y="634"/>
                    <a:pt x="167" y="668"/>
                    <a:pt x="200" y="668"/>
                  </a:cubicBezTo>
                  <a:cubicBezTo>
                    <a:pt x="234" y="668"/>
                    <a:pt x="300" y="701"/>
                    <a:pt x="300" y="701"/>
                  </a:cubicBezTo>
                  <a:lnTo>
                    <a:pt x="367" y="701"/>
                  </a:lnTo>
                  <a:cubicBezTo>
                    <a:pt x="400" y="701"/>
                    <a:pt x="467" y="701"/>
                    <a:pt x="467" y="668"/>
                  </a:cubicBezTo>
                  <a:cubicBezTo>
                    <a:pt x="501" y="668"/>
                    <a:pt x="501" y="601"/>
                    <a:pt x="534" y="601"/>
                  </a:cubicBezTo>
                  <a:cubicBezTo>
                    <a:pt x="567" y="601"/>
                    <a:pt x="567" y="568"/>
                    <a:pt x="634" y="534"/>
                  </a:cubicBezTo>
                  <a:cubicBezTo>
                    <a:pt x="667" y="501"/>
                    <a:pt x="667" y="501"/>
                    <a:pt x="667" y="434"/>
                  </a:cubicBezTo>
                  <a:cubicBezTo>
                    <a:pt x="667" y="401"/>
                    <a:pt x="701" y="367"/>
                    <a:pt x="701" y="367"/>
                  </a:cubicBezTo>
                  <a:lnTo>
                    <a:pt x="701" y="201"/>
                  </a:lnTo>
                  <a:lnTo>
                    <a:pt x="701" y="167"/>
                  </a:lnTo>
                  <a:cubicBezTo>
                    <a:pt x="771" y="196"/>
                    <a:pt x="812" y="206"/>
                    <a:pt x="835" y="206"/>
                  </a:cubicBezTo>
                  <a:cubicBezTo>
                    <a:pt x="867" y="206"/>
                    <a:pt x="867" y="187"/>
                    <a:pt x="867" y="167"/>
                  </a:cubicBezTo>
                  <a:cubicBezTo>
                    <a:pt x="867" y="167"/>
                    <a:pt x="867" y="134"/>
                    <a:pt x="834" y="134"/>
                  </a:cubicBezTo>
                  <a:cubicBezTo>
                    <a:pt x="834" y="67"/>
                    <a:pt x="801" y="67"/>
                    <a:pt x="734" y="34"/>
                  </a:cubicBezTo>
                  <a:cubicBezTo>
                    <a:pt x="701" y="34"/>
                    <a:pt x="701" y="34"/>
                    <a:pt x="6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33"/>
            <p:cNvSpPr/>
            <p:nvPr/>
          </p:nvSpPr>
          <p:spPr>
            <a:xfrm>
              <a:off x="3346725" y="3091000"/>
              <a:ext cx="15025" cy="11725"/>
            </a:xfrm>
            <a:custGeom>
              <a:avLst/>
              <a:gdLst/>
              <a:ahLst/>
              <a:cxnLst/>
              <a:rect l="l" t="t" r="r" b="b"/>
              <a:pathLst>
                <a:path w="601" h="469" extrusionOk="0">
                  <a:moveTo>
                    <a:pt x="301" y="0"/>
                  </a:moveTo>
                  <a:cubicBezTo>
                    <a:pt x="1" y="0"/>
                    <a:pt x="1" y="467"/>
                    <a:pt x="301" y="467"/>
                  </a:cubicBezTo>
                  <a:cubicBezTo>
                    <a:pt x="311" y="468"/>
                    <a:pt x="320" y="469"/>
                    <a:pt x="329" y="469"/>
                  </a:cubicBezTo>
                  <a:cubicBezTo>
                    <a:pt x="601" y="469"/>
                    <a:pt x="591" y="0"/>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33"/>
            <p:cNvSpPr/>
            <p:nvPr/>
          </p:nvSpPr>
          <p:spPr>
            <a:xfrm>
              <a:off x="3415100" y="3150200"/>
              <a:ext cx="25050" cy="20025"/>
            </a:xfrm>
            <a:custGeom>
              <a:avLst/>
              <a:gdLst/>
              <a:ahLst/>
              <a:cxnLst/>
              <a:rect l="l" t="t" r="r" b="b"/>
              <a:pathLst>
                <a:path w="1002" h="801" extrusionOk="0">
                  <a:moveTo>
                    <a:pt x="501" y="0"/>
                  </a:moveTo>
                  <a:cubicBezTo>
                    <a:pt x="1" y="0"/>
                    <a:pt x="1" y="801"/>
                    <a:pt x="501" y="801"/>
                  </a:cubicBezTo>
                  <a:cubicBezTo>
                    <a:pt x="1002" y="768"/>
                    <a:pt x="1002" y="0"/>
                    <a:pt x="5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33"/>
            <p:cNvSpPr/>
            <p:nvPr/>
          </p:nvSpPr>
          <p:spPr>
            <a:xfrm>
              <a:off x="2978975" y="3486275"/>
              <a:ext cx="20025" cy="20875"/>
            </a:xfrm>
            <a:custGeom>
              <a:avLst/>
              <a:gdLst/>
              <a:ahLst/>
              <a:cxnLst/>
              <a:rect l="l" t="t" r="r" b="b"/>
              <a:pathLst>
                <a:path w="801" h="835" extrusionOk="0">
                  <a:moveTo>
                    <a:pt x="434" y="0"/>
                  </a:moveTo>
                  <a:cubicBezTo>
                    <a:pt x="367" y="0"/>
                    <a:pt x="300" y="0"/>
                    <a:pt x="267" y="34"/>
                  </a:cubicBezTo>
                  <a:cubicBezTo>
                    <a:pt x="200" y="34"/>
                    <a:pt x="167" y="100"/>
                    <a:pt x="134" y="134"/>
                  </a:cubicBezTo>
                  <a:cubicBezTo>
                    <a:pt x="100" y="167"/>
                    <a:pt x="33" y="200"/>
                    <a:pt x="33" y="267"/>
                  </a:cubicBezTo>
                  <a:cubicBezTo>
                    <a:pt x="0" y="301"/>
                    <a:pt x="0" y="334"/>
                    <a:pt x="0" y="401"/>
                  </a:cubicBezTo>
                  <a:lnTo>
                    <a:pt x="0" y="534"/>
                  </a:lnTo>
                  <a:cubicBezTo>
                    <a:pt x="0" y="634"/>
                    <a:pt x="33" y="667"/>
                    <a:pt x="100" y="701"/>
                  </a:cubicBezTo>
                  <a:lnTo>
                    <a:pt x="167" y="801"/>
                  </a:lnTo>
                  <a:cubicBezTo>
                    <a:pt x="234" y="834"/>
                    <a:pt x="300" y="834"/>
                    <a:pt x="367" y="834"/>
                  </a:cubicBezTo>
                  <a:cubicBezTo>
                    <a:pt x="400" y="834"/>
                    <a:pt x="500" y="834"/>
                    <a:pt x="534" y="801"/>
                  </a:cubicBezTo>
                  <a:cubicBezTo>
                    <a:pt x="567" y="801"/>
                    <a:pt x="634" y="734"/>
                    <a:pt x="667" y="701"/>
                  </a:cubicBezTo>
                  <a:cubicBezTo>
                    <a:pt x="701" y="667"/>
                    <a:pt x="734" y="634"/>
                    <a:pt x="734" y="567"/>
                  </a:cubicBezTo>
                  <a:cubicBezTo>
                    <a:pt x="801" y="534"/>
                    <a:pt x="801" y="501"/>
                    <a:pt x="801" y="401"/>
                  </a:cubicBezTo>
                  <a:lnTo>
                    <a:pt x="801" y="301"/>
                  </a:lnTo>
                  <a:cubicBezTo>
                    <a:pt x="801" y="200"/>
                    <a:pt x="734" y="167"/>
                    <a:pt x="701" y="134"/>
                  </a:cubicBezTo>
                  <a:lnTo>
                    <a:pt x="634" y="34"/>
                  </a:lnTo>
                  <a:cubicBezTo>
                    <a:pt x="601" y="0"/>
                    <a:pt x="500" y="0"/>
                    <a:pt x="4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33"/>
            <p:cNvSpPr/>
            <p:nvPr/>
          </p:nvSpPr>
          <p:spPr>
            <a:xfrm>
              <a:off x="2900575" y="3461250"/>
              <a:ext cx="16700" cy="13375"/>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33"/>
            <p:cNvSpPr/>
            <p:nvPr/>
          </p:nvSpPr>
          <p:spPr>
            <a:xfrm>
              <a:off x="3038175" y="3353675"/>
              <a:ext cx="27550" cy="20875"/>
            </a:xfrm>
            <a:custGeom>
              <a:avLst/>
              <a:gdLst/>
              <a:ahLst/>
              <a:cxnLst/>
              <a:rect l="l" t="t" r="r" b="b"/>
              <a:pathLst>
                <a:path w="1102" h="835" extrusionOk="0">
                  <a:moveTo>
                    <a:pt x="568" y="1"/>
                  </a:moveTo>
                  <a:cubicBezTo>
                    <a:pt x="0" y="67"/>
                    <a:pt x="0" y="834"/>
                    <a:pt x="568" y="834"/>
                  </a:cubicBezTo>
                  <a:cubicBezTo>
                    <a:pt x="1101" y="834"/>
                    <a:pt x="1101" y="1"/>
                    <a:pt x="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33"/>
            <p:cNvSpPr/>
            <p:nvPr/>
          </p:nvSpPr>
          <p:spPr>
            <a:xfrm>
              <a:off x="2929775" y="3372850"/>
              <a:ext cx="24200" cy="18375"/>
            </a:xfrm>
            <a:custGeom>
              <a:avLst/>
              <a:gdLst/>
              <a:ahLst/>
              <a:cxnLst/>
              <a:rect l="l" t="t" r="r" b="b"/>
              <a:pathLst>
                <a:path w="968" h="735" extrusionOk="0">
                  <a:moveTo>
                    <a:pt x="467" y="1"/>
                  </a:moveTo>
                  <a:cubicBezTo>
                    <a:pt x="0" y="1"/>
                    <a:pt x="0" y="735"/>
                    <a:pt x="467" y="735"/>
                  </a:cubicBezTo>
                  <a:cubicBezTo>
                    <a:pt x="967" y="735"/>
                    <a:pt x="967" y="1"/>
                    <a:pt x="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33"/>
            <p:cNvSpPr/>
            <p:nvPr/>
          </p:nvSpPr>
          <p:spPr>
            <a:xfrm>
              <a:off x="3338400" y="3230250"/>
              <a:ext cx="24200" cy="22550"/>
            </a:xfrm>
            <a:custGeom>
              <a:avLst/>
              <a:gdLst/>
              <a:ahLst/>
              <a:cxnLst/>
              <a:rect l="l" t="t" r="r" b="b"/>
              <a:pathLst>
                <a:path w="968" h="902" extrusionOk="0">
                  <a:moveTo>
                    <a:pt x="334" y="1"/>
                  </a:moveTo>
                  <a:cubicBezTo>
                    <a:pt x="300" y="1"/>
                    <a:pt x="267" y="34"/>
                    <a:pt x="200" y="34"/>
                  </a:cubicBezTo>
                  <a:lnTo>
                    <a:pt x="100" y="167"/>
                  </a:lnTo>
                  <a:cubicBezTo>
                    <a:pt x="33" y="201"/>
                    <a:pt x="33" y="234"/>
                    <a:pt x="33" y="268"/>
                  </a:cubicBezTo>
                  <a:cubicBezTo>
                    <a:pt x="0" y="334"/>
                    <a:pt x="0" y="401"/>
                    <a:pt x="0" y="434"/>
                  </a:cubicBezTo>
                  <a:lnTo>
                    <a:pt x="0" y="568"/>
                  </a:lnTo>
                  <a:cubicBezTo>
                    <a:pt x="0" y="601"/>
                    <a:pt x="33" y="668"/>
                    <a:pt x="33" y="701"/>
                  </a:cubicBezTo>
                  <a:lnTo>
                    <a:pt x="167" y="835"/>
                  </a:lnTo>
                  <a:cubicBezTo>
                    <a:pt x="200" y="868"/>
                    <a:pt x="267" y="868"/>
                    <a:pt x="300" y="868"/>
                  </a:cubicBezTo>
                  <a:cubicBezTo>
                    <a:pt x="334" y="901"/>
                    <a:pt x="434" y="901"/>
                    <a:pt x="467" y="901"/>
                  </a:cubicBezTo>
                  <a:lnTo>
                    <a:pt x="600" y="901"/>
                  </a:lnTo>
                  <a:cubicBezTo>
                    <a:pt x="634" y="901"/>
                    <a:pt x="667" y="868"/>
                    <a:pt x="734" y="868"/>
                  </a:cubicBezTo>
                  <a:cubicBezTo>
                    <a:pt x="801" y="835"/>
                    <a:pt x="834" y="768"/>
                    <a:pt x="901" y="701"/>
                  </a:cubicBezTo>
                  <a:cubicBezTo>
                    <a:pt x="967" y="568"/>
                    <a:pt x="967" y="401"/>
                    <a:pt x="901" y="234"/>
                  </a:cubicBezTo>
                  <a:lnTo>
                    <a:pt x="767" y="101"/>
                  </a:lnTo>
                  <a:cubicBezTo>
                    <a:pt x="734" y="67"/>
                    <a:pt x="667" y="67"/>
                    <a:pt x="634" y="67"/>
                  </a:cubicBezTo>
                  <a:cubicBezTo>
                    <a:pt x="600" y="1"/>
                    <a:pt x="500" y="1"/>
                    <a:pt x="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33"/>
            <p:cNvSpPr/>
            <p:nvPr/>
          </p:nvSpPr>
          <p:spPr>
            <a:xfrm>
              <a:off x="3602750" y="3348675"/>
              <a:ext cx="25025" cy="19200"/>
            </a:xfrm>
            <a:custGeom>
              <a:avLst/>
              <a:gdLst/>
              <a:ahLst/>
              <a:cxnLst/>
              <a:rect l="l" t="t" r="r" b="b"/>
              <a:pathLst>
                <a:path w="1001" h="768" extrusionOk="0">
                  <a:moveTo>
                    <a:pt x="501" y="0"/>
                  </a:moveTo>
                  <a:cubicBezTo>
                    <a:pt x="0" y="0"/>
                    <a:pt x="0" y="768"/>
                    <a:pt x="501" y="768"/>
                  </a:cubicBezTo>
                  <a:cubicBezTo>
                    <a:pt x="1001" y="768"/>
                    <a:pt x="1001" y="0"/>
                    <a:pt x="5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33"/>
            <p:cNvSpPr/>
            <p:nvPr/>
          </p:nvSpPr>
          <p:spPr>
            <a:xfrm>
              <a:off x="3459300" y="3460425"/>
              <a:ext cx="15875" cy="17525"/>
            </a:xfrm>
            <a:custGeom>
              <a:avLst/>
              <a:gdLst/>
              <a:ahLst/>
              <a:cxnLst/>
              <a:rect l="l" t="t" r="r" b="b"/>
              <a:pathLst>
                <a:path w="635" h="701" extrusionOk="0">
                  <a:moveTo>
                    <a:pt x="301" y="0"/>
                  </a:moveTo>
                  <a:cubicBezTo>
                    <a:pt x="268" y="0"/>
                    <a:pt x="234" y="0"/>
                    <a:pt x="168" y="34"/>
                  </a:cubicBezTo>
                  <a:cubicBezTo>
                    <a:pt x="134" y="34"/>
                    <a:pt x="101" y="67"/>
                    <a:pt x="101" y="100"/>
                  </a:cubicBezTo>
                  <a:cubicBezTo>
                    <a:pt x="68" y="167"/>
                    <a:pt x="1" y="200"/>
                    <a:pt x="1" y="234"/>
                  </a:cubicBezTo>
                  <a:lnTo>
                    <a:pt x="1" y="401"/>
                  </a:lnTo>
                  <a:cubicBezTo>
                    <a:pt x="1" y="467"/>
                    <a:pt x="68" y="467"/>
                    <a:pt x="68" y="501"/>
                  </a:cubicBezTo>
                  <a:cubicBezTo>
                    <a:pt x="68" y="534"/>
                    <a:pt x="101" y="534"/>
                    <a:pt x="101" y="567"/>
                  </a:cubicBezTo>
                  <a:lnTo>
                    <a:pt x="134" y="601"/>
                  </a:lnTo>
                  <a:cubicBezTo>
                    <a:pt x="134" y="601"/>
                    <a:pt x="168" y="601"/>
                    <a:pt x="168" y="667"/>
                  </a:cubicBezTo>
                  <a:lnTo>
                    <a:pt x="268" y="701"/>
                  </a:lnTo>
                  <a:lnTo>
                    <a:pt x="434" y="701"/>
                  </a:lnTo>
                  <a:cubicBezTo>
                    <a:pt x="401" y="667"/>
                    <a:pt x="468" y="634"/>
                    <a:pt x="468" y="634"/>
                  </a:cubicBezTo>
                  <a:cubicBezTo>
                    <a:pt x="468" y="634"/>
                    <a:pt x="501" y="567"/>
                    <a:pt x="568" y="567"/>
                  </a:cubicBezTo>
                  <a:cubicBezTo>
                    <a:pt x="568" y="534"/>
                    <a:pt x="601" y="534"/>
                    <a:pt x="601" y="501"/>
                  </a:cubicBezTo>
                  <a:cubicBezTo>
                    <a:pt x="601" y="467"/>
                    <a:pt x="601" y="467"/>
                    <a:pt x="635" y="401"/>
                  </a:cubicBezTo>
                  <a:lnTo>
                    <a:pt x="635" y="300"/>
                  </a:lnTo>
                  <a:lnTo>
                    <a:pt x="635" y="200"/>
                  </a:lnTo>
                  <a:cubicBezTo>
                    <a:pt x="635" y="167"/>
                    <a:pt x="601" y="134"/>
                    <a:pt x="601" y="134"/>
                  </a:cubicBezTo>
                  <a:cubicBezTo>
                    <a:pt x="601" y="134"/>
                    <a:pt x="601" y="67"/>
                    <a:pt x="568" y="67"/>
                  </a:cubicBezTo>
                  <a:cubicBezTo>
                    <a:pt x="501" y="67"/>
                    <a:pt x="501" y="34"/>
                    <a:pt x="468" y="34"/>
                  </a:cubicBezTo>
                  <a:cubicBezTo>
                    <a:pt x="434" y="0"/>
                    <a:pt x="334" y="0"/>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77" name="Google Shape;3377;p33"/>
          <p:cNvGrpSpPr/>
          <p:nvPr/>
        </p:nvGrpSpPr>
        <p:grpSpPr>
          <a:xfrm rot="704821">
            <a:off x="1362419" y="157432"/>
            <a:ext cx="1250156" cy="1250156"/>
            <a:chOff x="9239031" y="574622"/>
            <a:chExt cx="1250100" cy="1250100"/>
          </a:xfrm>
        </p:grpSpPr>
        <p:sp>
          <p:nvSpPr>
            <p:cNvPr id="3378" name="Google Shape;3378;p33"/>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33"/>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0" name="Google Shape;3380;p33"/>
          <p:cNvGrpSpPr/>
          <p:nvPr/>
        </p:nvGrpSpPr>
        <p:grpSpPr>
          <a:xfrm rot="-687293">
            <a:off x="4702014" y="3701625"/>
            <a:ext cx="1250124" cy="1250124"/>
            <a:chOff x="9239031" y="574622"/>
            <a:chExt cx="1250100" cy="1250100"/>
          </a:xfrm>
        </p:grpSpPr>
        <p:sp>
          <p:nvSpPr>
            <p:cNvPr id="3381" name="Google Shape;3381;p33"/>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33"/>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3" name="Google Shape;3383;p33"/>
          <p:cNvGrpSpPr/>
          <p:nvPr/>
        </p:nvGrpSpPr>
        <p:grpSpPr>
          <a:xfrm>
            <a:off x="684708" y="420025"/>
            <a:ext cx="7774729" cy="4303452"/>
            <a:chOff x="684708" y="420025"/>
            <a:chExt cx="7774729" cy="4303452"/>
          </a:xfrm>
        </p:grpSpPr>
        <p:sp>
          <p:nvSpPr>
            <p:cNvPr id="3384" name="Google Shape;3384;p33"/>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85" name="Google Shape;3385;p33"/>
            <p:cNvGrpSpPr/>
            <p:nvPr/>
          </p:nvGrpSpPr>
          <p:grpSpPr>
            <a:xfrm>
              <a:off x="724165" y="451392"/>
              <a:ext cx="7703985" cy="4232567"/>
              <a:chOff x="336125" y="285800"/>
              <a:chExt cx="8438100" cy="4558500"/>
            </a:xfrm>
          </p:grpSpPr>
          <p:sp>
            <p:nvSpPr>
              <p:cNvPr id="3386" name="Google Shape;3386;p33"/>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33"/>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33"/>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33"/>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33"/>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33"/>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33"/>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33"/>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33"/>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95" name="Google Shape;3395;p33"/>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96" name="Google Shape;3396;p33"/>
            <p:cNvGrpSpPr/>
            <p:nvPr/>
          </p:nvGrpSpPr>
          <p:grpSpPr>
            <a:xfrm>
              <a:off x="1222001" y="692441"/>
              <a:ext cx="7081616" cy="3730544"/>
              <a:chOff x="3472542" y="1501791"/>
              <a:chExt cx="7641757" cy="4065102"/>
            </a:xfrm>
          </p:grpSpPr>
          <p:sp>
            <p:nvSpPr>
              <p:cNvPr id="3397" name="Google Shape;3397;p33"/>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33"/>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33"/>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33"/>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33"/>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33"/>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33"/>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33"/>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33"/>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33"/>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33"/>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33"/>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33"/>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33"/>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33"/>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33"/>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33"/>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33"/>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5" name="Google Shape;3415;p33"/>
            <p:cNvGrpSpPr/>
            <p:nvPr/>
          </p:nvGrpSpPr>
          <p:grpSpPr>
            <a:xfrm>
              <a:off x="939250" y="792837"/>
              <a:ext cx="164532" cy="3523539"/>
              <a:chOff x="939250" y="792837"/>
              <a:chExt cx="164532" cy="3523539"/>
            </a:xfrm>
          </p:grpSpPr>
          <p:grpSp>
            <p:nvGrpSpPr>
              <p:cNvPr id="3416" name="Google Shape;3416;p33"/>
              <p:cNvGrpSpPr/>
              <p:nvPr/>
            </p:nvGrpSpPr>
            <p:grpSpPr>
              <a:xfrm>
                <a:off x="962175" y="792837"/>
                <a:ext cx="141606" cy="3502627"/>
                <a:chOff x="484100" y="726150"/>
                <a:chExt cx="155100" cy="3772350"/>
              </a:xfrm>
            </p:grpSpPr>
            <p:sp>
              <p:nvSpPr>
                <p:cNvPr id="3417" name="Google Shape;3417;p33"/>
                <p:cNvSpPr/>
                <p:nvPr/>
              </p:nvSpPr>
              <p:spPr>
                <a:xfrm>
                  <a:off x="484100" y="72615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33"/>
                <p:cNvSpPr/>
                <p:nvPr/>
              </p:nvSpPr>
              <p:spPr>
                <a:xfrm>
                  <a:off x="484100" y="124290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33"/>
                <p:cNvSpPr/>
                <p:nvPr/>
              </p:nvSpPr>
              <p:spPr>
                <a:xfrm>
                  <a:off x="484100" y="175965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33"/>
                <p:cNvSpPr/>
                <p:nvPr/>
              </p:nvSpPr>
              <p:spPr>
                <a:xfrm>
                  <a:off x="484100" y="227640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33"/>
                <p:cNvSpPr/>
                <p:nvPr/>
              </p:nvSpPr>
              <p:spPr>
                <a:xfrm>
                  <a:off x="484100" y="279315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33"/>
                <p:cNvSpPr/>
                <p:nvPr/>
              </p:nvSpPr>
              <p:spPr>
                <a:xfrm>
                  <a:off x="484100" y="330990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33"/>
                <p:cNvSpPr/>
                <p:nvPr/>
              </p:nvSpPr>
              <p:spPr>
                <a:xfrm>
                  <a:off x="484100" y="382665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33"/>
                <p:cNvSpPr/>
                <p:nvPr/>
              </p:nvSpPr>
              <p:spPr>
                <a:xfrm>
                  <a:off x="484100" y="434340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25" name="Google Shape;3425;p33"/>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33"/>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33"/>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33"/>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33"/>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33"/>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33"/>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33"/>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33" name="Google Shape;3433;p33"/>
          <p:cNvGrpSpPr/>
          <p:nvPr/>
        </p:nvGrpSpPr>
        <p:grpSpPr>
          <a:xfrm rot="129300">
            <a:off x="7300488" y="659265"/>
            <a:ext cx="1692100" cy="374577"/>
            <a:chOff x="3547700" y="1285425"/>
            <a:chExt cx="2576025" cy="570250"/>
          </a:xfrm>
        </p:grpSpPr>
        <p:sp>
          <p:nvSpPr>
            <p:cNvPr id="3434" name="Google Shape;3434;p33"/>
            <p:cNvSpPr/>
            <p:nvPr/>
          </p:nvSpPr>
          <p:spPr>
            <a:xfrm>
              <a:off x="3547700" y="1285425"/>
              <a:ext cx="2576025" cy="570250"/>
            </a:xfrm>
            <a:custGeom>
              <a:avLst/>
              <a:gdLst/>
              <a:ahLst/>
              <a:cxnLst/>
              <a:rect l="l" t="t" r="r" b="b"/>
              <a:pathLst>
                <a:path w="103041" h="22810" extrusionOk="0">
                  <a:moveTo>
                    <a:pt x="96654" y="0"/>
                  </a:moveTo>
                  <a:cubicBezTo>
                    <a:pt x="95464" y="0"/>
                    <a:pt x="94277" y="36"/>
                    <a:pt x="93101" y="71"/>
                  </a:cubicBezTo>
                  <a:lnTo>
                    <a:pt x="91699" y="71"/>
                  </a:lnTo>
                  <a:cubicBezTo>
                    <a:pt x="88864" y="105"/>
                    <a:pt x="85995" y="105"/>
                    <a:pt x="83160" y="105"/>
                  </a:cubicBezTo>
                  <a:cubicBezTo>
                    <a:pt x="78423" y="105"/>
                    <a:pt x="73687" y="138"/>
                    <a:pt x="68950" y="138"/>
                  </a:cubicBezTo>
                  <a:cubicBezTo>
                    <a:pt x="63179" y="171"/>
                    <a:pt x="57375" y="238"/>
                    <a:pt x="51638" y="272"/>
                  </a:cubicBezTo>
                  <a:cubicBezTo>
                    <a:pt x="45700" y="305"/>
                    <a:pt x="39762" y="338"/>
                    <a:pt x="33825" y="405"/>
                  </a:cubicBezTo>
                  <a:cubicBezTo>
                    <a:pt x="28521" y="438"/>
                    <a:pt x="23251" y="505"/>
                    <a:pt x="17980" y="572"/>
                  </a:cubicBezTo>
                  <a:cubicBezTo>
                    <a:pt x="14177" y="605"/>
                    <a:pt x="10341" y="605"/>
                    <a:pt x="6572" y="672"/>
                  </a:cubicBezTo>
                  <a:cubicBezTo>
                    <a:pt x="4804" y="705"/>
                    <a:pt x="3003" y="672"/>
                    <a:pt x="1268" y="805"/>
                  </a:cubicBezTo>
                  <a:cubicBezTo>
                    <a:pt x="334" y="905"/>
                    <a:pt x="1" y="1506"/>
                    <a:pt x="167" y="2373"/>
                  </a:cubicBezTo>
                  <a:cubicBezTo>
                    <a:pt x="268" y="2840"/>
                    <a:pt x="434" y="3207"/>
                    <a:pt x="735" y="3607"/>
                  </a:cubicBezTo>
                  <a:cubicBezTo>
                    <a:pt x="901" y="3807"/>
                    <a:pt x="1101" y="4008"/>
                    <a:pt x="1135" y="4274"/>
                  </a:cubicBezTo>
                  <a:cubicBezTo>
                    <a:pt x="1168" y="4508"/>
                    <a:pt x="1135" y="4708"/>
                    <a:pt x="1302" y="4975"/>
                  </a:cubicBezTo>
                  <a:cubicBezTo>
                    <a:pt x="1568" y="5409"/>
                    <a:pt x="2069" y="5509"/>
                    <a:pt x="2302" y="5942"/>
                  </a:cubicBezTo>
                  <a:cubicBezTo>
                    <a:pt x="2703" y="6643"/>
                    <a:pt x="2069" y="6843"/>
                    <a:pt x="1602" y="7210"/>
                  </a:cubicBezTo>
                  <a:cubicBezTo>
                    <a:pt x="1302" y="7477"/>
                    <a:pt x="1068" y="7810"/>
                    <a:pt x="1101" y="8211"/>
                  </a:cubicBezTo>
                  <a:cubicBezTo>
                    <a:pt x="1101" y="8611"/>
                    <a:pt x="1368" y="8944"/>
                    <a:pt x="1402" y="9345"/>
                  </a:cubicBezTo>
                  <a:cubicBezTo>
                    <a:pt x="1468" y="9812"/>
                    <a:pt x="1068" y="10079"/>
                    <a:pt x="768" y="10345"/>
                  </a:cubicBezTo>
                  <a:cubicBezTo>
                    <a:pt x="434" y="10679"/>
                    <a:pt x="101" y="11079"/>
                    <a:pt x="101" y="11546"/>
                  </a:cubicBezTo>
                  <a:cubicBezTo>
                    <a:pt x="67" y="12013"/>
                    <a:pt x="268" y="12447"/>
                    <a:pt x="601" y="12780"/>
                  </a:cubicBezTo>
                  <a:cubicBezTo>
                    <a:pt x="735" y="12914"/>
                    <a:pt x="935" y="13014"/>
                    <a:pt x="1068" y="13147"/>
                  </a:cubicBezTo>
                  <a:cubicBezTo>
                    <a:pt x="1268" y="13348"/>
                    <a:pt x="1302" y="13614"/>
                    <a:pt x="1402" y="13915"/>
                  </a:cubicBezTo>
                  <a:cubicBezTo>
                    <a:pt x="1602" y="14348"/>
                    <a:pt x="1902" y="14482"/>
                    <a:pt x="2369" y="14648"/>
                  </a:cubicBezTo>
                  <a:cubicBezTo>
                    <a:pt x="2869" y="14815"/>
                    <a:pt x="3036" y="15616"/>
                    <a:pt x="3303" y="16016"/>
                  </a:cubicBezTo>
                  <a:cubicBezTo>
                    <a:pt x="3570" y="16450"/>
                    <a:pt x="3803" y="16850"/>
                    <a:pt x="3270" y="17084"/>
                  </a:cubicBezTo>
                  <a:cubicBezTo>
                    <a:pt x="2903" y="17250"/>
                    <a:pt x="2469" y="17317"/>
                    <a:pt x="2136" y="17484"/>
                  </a:cubicBezTo>
                  <a:cubicBezTo>
                    <a:pt x="1869" y="17651"/>
                    <a:pt x="1602" y="17851"/>
                    <a:pt x="1568" y="18251"/>
                  </a:cubicBezTo>
                  <a:cubicBezTo>
                    <a:pt x="1535" y="18451"/>
                    <a:pt x="1602" y="18651"/>
                    <a:pt x="1735" y="18818"/>
                  </a:cubicBezTo>
                  <a:cubicBezTo>
                    <a:pt x="1769" y="18851"/>
                    <a:pt x="1869" y="18952"/>
                    <a:pt x="1869" y="19018"/>
                  </a:cubicBezTo>
                  <a:cubicBezTo>
                    <a:pt x="1869" y="19085"/>
                    <a:pt x="1902" y="19118"/>
                    <a:pt x="1902" y="19118"/>
                  </a:cubicBezTo>
                  <a:cubicBezTo>
                    <a:pt x="1902" y="19118"/>
                    <a:pt x="1869" y="19118"/>
                    <a:pt x="1802" y="19152"/>
                  </a:cubicBezTo>
                  <a:cubicBezTo>
                    <a:pt x="1435" y="19452"/>
                    <a:pt x="1035" y="19519"/>
                    <a:pt x="735" y="19952"/>
                  </a:cubicBezTo>
                  <a:cubicBezTo>
                    <a:pt x="434" y="20353"/>
                    <a:pt x="401" y="20853"/>
                    <a:pt x="701" y="21320"/>
                  </a:cubicBezTo>
                  <a:cubicBezTo>
                    <a:pt x="868" y="21620"/>
                    <a:pt x="3737" y="21687"/>
                    <a:pt x="4537" y="21687"/>
                  </a:cubicBezTo>
                  <a:cubicBezTo>
                    <a:pt x="4971" y="21687"/>
                    <a:pt x="5438" y="21687"/>
                    <a:pt x="5905" y="21754"/>
                  </a:cubicBezTo>
                  <a:cubicBezTo>
                    <a:pt x="7973" y="21787"/>
                    <a:pt x="10041" y="21787"/>
                    <a:pt x="12109" y="21820"/>
                  </a:cubicBezTo>
                  <a:lnTo>
                    <a:pt x="21883" y="21954"/>
                  </a:lnTo>
                  <a:cubicBezTo>
                    <a:pt x="25953" y="21987"/>
                    <a:pt x="29989" y="22020"/>
                    <a:pt x="34092" y="22087"/>
                  </a:cubicBezTo>
                  <a:cubicBezTo>
                    <a:pt x="38595" y="22120"/>
                    <a:pt x="43065" y="22154"/>
                    <a:pt x="47568" y="22254"/>
                  </a:cubicBezTo>
                  <a:cubicBezTo>
                    <a:pt x="52071" y="22287"/>
                    <a:pt x="56574" y="22321"/>
                    <a:pt x="61011" y="22421"/>
                  </a:cubicBezTo>
                  <a:cubicBezTo>
                    <a:pt x="65147" y="22454"/>
                    <a:pt x="69283" y="22521"/>
                    <a:pt x="73420" y="22587"/>
                  </a:cubicBezTo>
                  <a:cubicBezTo>
                    <a:pt x="76789" y="22621"/>
                    <a:pt x="80191" y="22654"/>
                    <a:pt x="83594" y="22688"/>
                  </a:cubicBezTo>
                  <a:cubicBezTo>
                    <a:pt x="85829" y="22754"/>
                    <a:pt x="88097" y="22754"/>
                    <a:pt x="90298" y="22788"/>
                  </a:cubicBezTo>
                  <a:cubicBezTo>
                    <a:pt x="90948" y="22801"/>
                    <a:pt x="91603" y="22810"/>
                    <a:pt x="92259" y="22810"/>
                  </a:cubicBezTo>
                  <a:cubicBezTo>
                    <a:pt x="93187" y="22810"/>
                    <a:pt x="94117" y="22793"/>
                    <a:pt x="95035" y="22754"/>
                  </a:cubicBezTo>
                  <a:cubicBezTo>
                    <a:pt x="95743" y="22707"/>
                    <a:pt x="96434" y="22660"/>
                    <a:pt x="97132" y="22660"/>
                  </a:cubicBezTo>
                  <a:cubicBezTo>
                    <a:pt x="97421" y="22660"/>
                    <a:pt x="97711" y="22668"/>
                    <a:pt x="98004" y="22688"/>
                  </a:cubicBezTo>
                  <a:cubicBezTo>
                    <a:pt x="98374" y="22716"/>
                    <a:pt x="98750" y="22744"/>
                    <a:pt x="99126" y="22744"/>
                  </a:cubicBezTo>
                  <a:cubicBezTo>
                    <a:pt x="99633" y="22744"/>
                    <a:pt x="100142" y="22693"/>
                    <a:pt x="100639" y="22521"/>
                  </a:cubicBezTo>
                  <a:cubicBezTo>
                    <a:pt x="100806" y="22487"/>
                    <a:pt x="100873" y="22354"/>
                    <a:pt x="100873" y="22187"/>
                  </a:cubicBezTo>
                  <a:cubicBezTo>
                    <a:pt x="100973" y="21687"/>
                    <a:pt x="100639" y="21453"/>
                    <a:pt x="100506" y="20986"/>
                  </a:cubicBezTo>
                  <a:cubicBezTo>
                    <a:pt x="100339" y="20486"/>
                    <a:pt x="100773" y="20152"/>
                    <a:pt x="100773" y="19685"/>
                  </a:cubicBezTo>
                  <a:cubicBezTo>
                    <a:pt x="100773" y="19318"/>
                    <a:pt x="100506" y="18952"/>
                    <a:pt x="100172" y="18751"/>
                  </a:cubicBezTo>
                  <a:cubicBezTo>
                    <a:pt x="99939" y="18585"/>
                    <a:pt x="99672" y="18585"/>
                    <a:pt x="99639" y="18251"/>
                  </a:cubicBezTo>
                  <a:cubicBezTo>
                    <a:pt x="99605" y="17984"/>
                    <a:pt x="99639" y="17751"/>
                    <a:pt x="99538" y="17450"/>
                  </a:cubicBezTo>
                  <a:cubicBezTo>
                    <a:pt x="99472" y="17117"/>
                    <a:pt x="99305" y="16850"/>
                    <a:pt x="99038" y="16650"/>
                  </a:cubicBezTo>
                  <a:cubicBezTo>
                    <a:pt x="98871" y="16516"/>
                    <a:pt x="98604" y="16483"/>
                    <a:pt x="98471" y="16316"/>
                  </a:cubicBezTo>
                  <a:cubicBezTo>
                    <a:pt x="98338" y="16150"/>
                    <a:pt x="98438" y="15816"/>
                    <a:pt x="98471" y="15616"/>
                  </a:cubicBezTo>
                  <a:cubicBezTo>
                    <a:pt x="98671" y="14648"/>
                    <a:pt x="99305" y="13948"/>
                    <a:pt x="99939" y="13247"/>
                  </a:cubicBezTo>
                  <a:cubicBezTo>
                    <a:pt x="100472" y="12647"/>
                    <a:pt x="100773" y="12080"/>
                    <a:pt x="100673" y="11246"/>
                  </a:cubicBezTo>
                  <a:cubicBezTo>
                    <a:pt x="100639" y="10746"/>
                    <a:pt x="100372" y="10279"/>
                    <a:pt x="100372" y="9812"/>
                  </a:cubicBezTo>
                  <a:cubicBezTo>
                    <a:pt x="100339" y="9245"/>
                    <a:pt x="101040" y="9011"/>
                    <a:pt x="101140" y="8444"/>
                  </a:cubicBezTo>
                  <a:cubicBezTo>
                    <a:pt x="101173" y="8177"/>
                    <a:pt x="101006" y="7944"/>
                    <a:pt x="101106" y="7643"/>
                  </a:cubicBezTo>
                  <a:cubicBezTo>
                    <a:pt x="101140" y="7443"/>
                    <a:pt x="101273" y="7243"/>
                    <a:pt x="101373" y="7076"/>
                  </a:cubicBezTo>
                  <a:cubicBezTo>
                    <a:pt x="101607" y="6743"/>
                    <a:pt x="101840" y="6443"/>
                    <a:pt x="101940" y="6076"/>
                  </a:cubicBezTo>
                  <a:cubicBezTo>
                    <a:pt x="102040" y="5609"/>
                    <a:pt x="101974" y="5142"/>
                    <a:pt x="101840" y="4675"/>
                  </a:cubicBezTo>
                  <a:cubicBezTo>
                    <a:pt x="101773" y="4441"/>
                    <a:pt x="101607" y="4108"/>
                    <a:pt x="101640" y="3807"/>
                  </a:cubicBezTo>
                  <a:cubicBezTo>
                    <a:pt x="101507" y="3340"/>
                    <a:pt x="101773" y="3240"/>
                    <a:pt x="101974" y="3007"/>
                  </a:cubicBezTo>
                  <a:cubicBezTo>
                    <a:pt x="102507" y="2473"/>
                    <a:pt x="103041" y="1506"/>
                    <a:pt x="102507" y="839"/>
                  </a:cubicBezTo>
                  <a:cubicBezTo>
                    <a:pt x="101940" y="105"/>
                    <a:pt x="100639" y="138"/>
                    <a:pt x="99772" y="105"/>
                  </a:cubicBezTo>
                  <a:cubicBezTo>
                    <a:pt x="98732" y="27"/>
                    <a:pt x="97691" y="0"/>
                    <a:pt x="96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33"/>
            <p:cNvSpPr/>
            <p:nvPr/>
          </p:nvSpPr>
          <p:spPr>
            <a:xfrm>
              <a:off x="3678625" y="1385500"/>
              <a:ext cx="193500" cy="153575"/>
            </a:xfrm>
            <a:custGeom>
              <a:avLst/>
              <a:gdLst/>
              <a:ahLst/>
              <a:cxnLst/>
              <a:rect l="l" t="t" r="r" b="b"/>
              <a:pathLst>
                <a:path w="7740" h="6143" extrusionOk="0">
                  <a:moveTo>
                    <a:pt x="6358" y="1"/>
                  </a:moveTo>
                  <a:cubicBezTo>
                    <a:pt x="5917" y="1"/>
                    <a:pt x="5522" y="188"/>
                    <a:pt x="5204" y="438"/>
                  </a:cubicBezTo>
                  <a:cubicBezTo>
                    <a:pt x="4704" y="805"/>
                    <a:pt x="4337" y="1606"/>
                    <a:pt x="4170" y="2173"/>
                  </a:cubicBezTo>
                  <a:cubicBezTo>
                    <a:pt x="3972" y="1353"/>
                    <a:pt x="3218" y="90"/>
                    <a:pt x="2241" y="90"/>
                  </a:cubicBezTo>
                  <a:cubicBezTo>
                    <a:pt x="1905" y="90"/>
                    <a:pt x="1543" y="239"/>
                    <a:pt x="1168" y="605"/>
                  </a:cubicBezTo>
                  <a:cubicBezTo>
                    <a:pt x="1" y="1772"/>
                    <a:pt x="1669" y="3640"/>
                    <a:pt x="2469" y="4474"/>
                  </a:cubicBezTo>
                  <a:cubicBezTo>
                    <a:pt x="3003" y="5075"/>
                    <a:pt x="3837" y="5809"/>
                    <a:pt x="4504" y="6142"/>
                  </a:cubicBezTo>
                  <a:cubicBezTo>
                    <a:pt x="5538" y="4975"/>
                    <a:pt x="6739" y="3607"/>
                    <a:pt x="7373" y="2106"/>
                  </a:cubicBezTo>
                  <a:cubicBezTo>
                    <a:pt x="7673" y="1439"/>
                    <a:pt x="7740" y="438"/>
                    <a:pt x="7006" y="138"/>
                  </a:cubicBezTo>
                  <a:cubicBezTo>
                    <a:pt x="6782" y="42"/>
                    <a:pt x="6565" y="1"/>
                    <a:pt x="6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33"/>
            <p:cNvSpPr/>
            <p:nvPr/>
          </p:nvSpPr>
          <p:spPr>
            <a:xfrm>
              <a:off x="4112275" y="1385500"/>
              <a:ext cx="193500" cy="153575"/>
            </a:xfrm>
            <a:custGeom>
              <a:avLst/>
              <a:gdLst/>
              <a:ahLst/>
              <a:cxnLst/>
              <a:rect l="l" t="t" r="r" b="b"/>
              <a:pathLst>
                <a:path w="7740" h="6143" extrusionOk="0">
                  <a:moveTo>
                    <a:pt x="6358" y="1"/>
                  </a:moveTo>
                  <a:cubicBezTo>
                    <a:pt x="5917" y="1"/>
                    <a:pt x="5522" y="188"/>
                    <a:pt x="5204" y="438"/>
                  </a:cubicBezTo>
                  <a:cubicBezTo>
                    <a:pt x="4704" y="805"/>
                    <a:pt x="4337" y="1606"/>
                    <a:pt x="4170" y="2173"/>
                  </a:cubicBezTo>
                  <a:cubicBezTo>
                    <a:pt x="3971" y="1353"/>
                    <a:pt x="3218" y="90"/>
                    <a:pt x="2240" y="90"/>
                  </a:cubicBezTo>
                  <a:cubicBezTo>
                    <a:pt x="1905" y="90"/>
                    <a:pt x="1543" y="239"/>
                    <a:pt x="1168" y="605"/>
                  </a:cubicBezTo>
                  <a:cubicBezTo>
                    <a:pt x="0" y="1772"/>
                    <a:pt x="1668" y="3640"/>
                    <a:pt x="2469" y="4474"/>
                  </a:cubicBezTo>
                  <a:cubicBezTo>
                    <a:pt x="3003" y="5075"/>
                    <a:pt x="3837" y="5809"/>
                    <a:pt x="4504" y="6142"/>
                  </a:cubicBezTo>
                  <a:cubicBezTo>
                    <a:pt x="5538" y="4975"/>
                    <a:pt x="6739" y="3607"/>
                    <a:pt x="7372" y="2106"/>
                  </a:cubicBezTo>
                  <a:cubicBezTo>
                    <a:pt x="7673" y="1439"/>
                    <a:pt x="7739" y="438"/>
                    <a:pt x="7005" y="138"/>
                  </a:cubicBezTo>
                  <a:cubicBezTo>
                    <a:pt x="6782" y="42"/>
                    <a:pt x="6565" y="1"/>
                    <a:pt x="6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33"/>
            <p:cNvSpPr/>
            <p:nvPr/>
          </p:nvSpPr>
          <p:spPr>
            <a:xfrm>
              <a:off x="4545925" y="1385500"/>
              <a:ext cx="193500" cy="153575"/>
            </a:xfrm>
            <a:custGeom>
              <a:avLst/>
              <a:gdLst/>
              <a:ahLst/>
              <a:cxnLst/>
              <a:rect l="l" t="t" r="r" b="b"/>
              <a:pathLst>
                <a:path w="7740" h="6143" extrusionOk="0">
                  <a:moveTo>
                    <a:pt x="6357" y="1"/>
                  </a:moveTo>
                  <a:cubicBezTo>
                    <a:pt x="5917" y="1"/>
                    <a:pt x="5522" y="188"/>
                    <a:pt x="5204" y="438"/>
                  </a:cubicBezTo>
                  <a:cubicBezTo>
                    <a:pt x="4704" y="805"/>
                    <a:pt x="4337" y="1606"/>
                    <a:pt x="4170" y="2173"/>
                  </a:cubicBezTo>
                  <a:cubicBezTo>
                    <a:pt x="3971" y="1353"/>
                    <a:pt x="3218" y="90"/>
                    <a:pt x="2240" y="90"/>
                  </a:cubicBezTo>
                  <a:cubicBezTo>
                    <a:pt x="1905" y="90"/>
                    <a:pt x="1543" y="239"/>
                    <a:pt x="1168" y="605"/>
                  </a:cubicBezTo>
                  <a:cubicBezTo>
                    <a:pt x="0" y="1772"/>
                    <a:pt x="1668" y="3640"/>
                    <a:pt x="2469" y="4474"/>
                  </a:cubicBezTo>
                  <a:cubicBezTo>
                    <a:pt x="3002" y="5075"/>
                    <a:pt x="3836" y="5809"/>
                    <a:pt x="4503" y="6142"/>
                  </a:cubicBezTo>
                  <a:cubicBezTo>
                    <a:pt x="5537" y="4975"/>
                    <a:pt x="6738" y="3607"/>
                    <a:pt x="7372" y="2106"/>
                  </a:cubicBezTo>
                  <a:cubicBezTo>
                    <a:pt x="7672" y="1439"/>
                    <a:pt x="7739" y="438"/>
                    <a:pt x="7005" y="138"/>
                  </a:cubicBezTo>
                  <a:cubicBezTo>
                    <a:pt x="6781" y="42"/>
                    <a:pt x="6564" y="1"/>
                    <a:pt x="63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33"/>
            <p:cNvSpPr/>
            <p:nvPr/>
          </p:nvSpPr>
          <p:spPr>
            <a:xfrm>
              <a:off x="4979550" y="1385500"/>
              <a:ext cx="193500" cy="153575"/>
            </a:xfrm>
            <a:custGeom>
              <a:avLst/>
              <a:gdLst/>
              <a:ahLst/>
              <a:cxnLst/>
              <a:rect l="l" t="t" r="r" b="b"/>
              <a:pathLst>
                <a:path w="7740" h="6143" extrusionOk="0">
                  <a:moveTo>
                    <a:pt x="6358" y="1"/>
                  </a:moveTo>
                  <a:cubicBezTo>
                    <a:pt x="5917" y="1"/>
                    <a:pt x="5522" y="188"/>
                    <a:pt x="5205" y="438"/>
                  </a:cubicBezTo>
                  <a:cubicBezTo>
                    <a:pt x="4704" y="805"/>
                    <a:pt x="4337" y="1606"/>
                    <a:pt x="4171" y="2173"/>
                  </a:cubicBezTo>
                  <a:cubicBezTo>
                    <a:pt x="3972" y="1353"/>
                    <a:pt x="3218" y="90"/>
                    <a:pt x="2241" y="90"/>
                  </a:cubicBezTo>
                  <a:cubicBezTo>
                    <a:pt x="1905" y="90"/>
                    <a:pt x="1543" y="239"/>
                    <a:pt x="1168" y="605"/>
                  </a:cubicBezTo>
                  <a:cubicBezTo>
                    <a:pt x="1" y="1772"/>
                    <a:pt x="1669" y="3640"/>
                    <a:pt x="2469" y="4474"/>
                  </a:cubicBezTo>
                  <a:cubicBezTo>
                    <a:pt x="3003" y="5075"/>
                    <a:pt x="3837" y="5809"/>
                    <a:pt x="4504" y="6142"/>
                  </a:cubicBezTo>
                  <a:cubicBezTo>
                    <a:pt x="5538" y="4975"/>
                    <a:pt x="6739" y="3607"/>
                    <a:pt x="7373" y="2106"/>
                  </a:cubicBezTo>
                  <a:cubicBezTo>
                    <a:pt x="7673" y="1439"/>
                    <a:pt x="7740" y="438"/>
                    <a:pt x="7006" y="138"/>
                  </a:cubicBezTo>
                  <a:cubicBezTo>
                    <a:pt x="6782" y="42"/>
                    <a:pt x="6565" y="1"/>
                    <a:pt x="6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33"/>
            <p:cNvSpPr/>
            <p:nvPr/>
          </p:nvSpPr>
          <p:spPr>
            <a:xfrm>
              <a:off x="5413200" y="1385500"/>
              <a:ext cx="193500" cy="153575"/>
            </a:xfrm>
            <a:custGeom>
              <a:avLst/>
              <a:gdLst/>
              <a:ahLst/>
              <a:cxnLst/>
              <a:rect l="l" t="t" r="r" b="b"/>
              <a:pathLst>
                <a:path w="7740" h="6143" extrusionOk="0">
                  <a:moveTo>
                    <a:pt x="6358" y="1"/>
                  </a:moveTo>
                  <a:cubicBezTo>
                    <a:pt x="5917" y="1"/>
                    <a:pt x="5522" y="188"/>
                    <a:pt x="5204" y="438"/>
                  </a:cubicBezTo>
                  <a:cubicBezTo>
                    <a:pt x="4704" y="805"/>
                    <a:pt x="4337" y="1606"/>
                    <a:pt x="4170" y="2173"/>
                  </a:cubicBezTo>
                  <a:cubicBezTo>
                    <a:pt x="3972" y="1353"/>
                    <a:pt x="3218" y="90"/>
                    <a:pt x="2240" y="90"/>
                  </a:cubicBezTo>
                  <a:cubicBezTo>
                    <a:pt x="1905" y="90"/>
                    <a:pt x="1543" y="239"/>
                    <a:pt x="1168" y="605"/>
                  </a:cubicBezTo>
                  <a:cubicBezTo>
                    <a:pt x="1" y="1772"/>
                    <a:pt x="1668" y="3640"/>
                    <a:pt x="2469" y="4474"/>
                  </a:cubicBezTo>
                  <a:cubicBezTo>
                    <a:pt x="3003" y="5075"/>
                    <a:pt x="3837" y="5809"/>
                    <a:pt x="4504" y="6142"/>
                  </a:cubicBezTo>
                  <a:cubicBezTo>
                    <a:pt x="5538" y="4975"/>
                    <a:pt x="6739" y="3607"/>
                    <a:pt x="7373" y="2106"/>
                  </a:cubicBezTo>
                  <a:cubicBezTo>
                    <a:pt x="7673" y="1439"/>
                    <a:pt x="7739" y="438"/>
                    <a:pt x="7006" y="138"/>
                  </a:cubicBezTo>
                  <a:cubicBezTo>
                    <a:pt x="6782" y="42"/>
                    <a:pt x="6565" y="1"/>
                    <a:pt x="6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33"/>
            <p:cNvSpPr/>
            <p:nvPr/>
          </p:nvSpPr>
          <p:spPr>
            <a:xfrm>
              <a:off x="5846850" y="1385500"/>
              <a:ext cx="193500" cy="153575"/>
            </a:xfrm>
            <a:custGeom>
              <a:avLst/>
              <a:gdLst/>
              <a:ahLst/>
              <a:cxnLst/>
              <a:rect l="l" t="t" r="r" b="b"/>
              <a:pathLst>
                <a:path w="7740" h="6143" extrusionOk="0">
                  <a:moveTo>
                    <a:pt x="6358" y="1"/>
                  </a:moveTo>
                  <a:cubicBezTo>
                    <a:pt x="5917" y="1"/>
                    <a:pt x="5522" y="188"/>
                    <a:pt x="5204" y="438"/>
                  </a:cubicBezTo>
                  <a:cubicBezTo>
                    <a:pt x="4704" y="805"/>
                    <a:pt x="4337" y="1606"/>
                    <a:pt x="4170" y="2173"/>
                  </a:cubicBezTo>
                  <a:cubicBezTo>
                    <a:pt x="3971" y="1353"/>
                    <a:pt x="3218" y="90"/>
                    <a:pt x="2240" y="90"/>
                  </a:cubicBezTo>
                  <a:cubicBezTo>
                    <a:pt x="1905" y="90"/>
                    <a:pt x="1543" y="239"/>
                    <a:pt x="1168" y="605"/>
                  </a:cubicBezTo>
                  <a:cubicBezTo>
                    <a:pt x="0" y="1772"/>
                    <a:pt x="1668" y="3640"/>
                    <a:pt x="2469" y="4474"/>
                  </a:cubicBezTo>
                  <a:cubicBezTo>
                    <a:pt x="3003" y="5075"/>
                    <a:pt x="3836" y="5809"/>
                    <a:pt x="4504" y="6142"/>
                  </a:cubicBezTo>
                  <a:cubicBezTo>
                    <a:pt x="5538" y="4975"/>
                    <a:pt x="6739" y="3607"/>
                    <a:pt x="7372" y="2106"/>
                  </a:cubicBezTo>
                  <a:cubicBezTo>
                    <a:pt x="7673" y="1439"/>
                    <a:pt x="7739" y="438"/>
                    <a:pt x="7005" y="138"/>
                  </a:cubicBezTo>
                  <a:cubicBezTo>
                    <a:pt x="6782" y="42"/>
                    <a:pt x="6564" y="1"/>
                    <a:pt x="6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33"/>
            <p:cNvSpPr/>
            <p:nvPr/>
          </p:nvSpPr>
          <p:spPr>
            <a:xfrm>
              <a:off x="3936325" y="1417075"/>
              <a:ext cx="105100" cy="84475"/>
            </a:xfrm>
            <a:custGeom>
              <a:avLst/>
              <a:gdLst/>
              <a:ahLst/>
              <a:cxnLst/>
              <a:rect l="l" t="t" r="r" b="b"/>
              <a:pathLst>
                <a:path w="4204" h="3379" extrusionOk="0">
                  <a:moveTo>
                    <a:pt x="3469" y="0"/>
                  </a:moveTo>
                  <a:cubicBezTo>
                    <a:pt x="3217" y="0"/>
                    <a:pt x="2995" y="106"/>
                    <a:pt x="2835" y="243"/>
                  </a:cubicBezTo>
                  <a:cubicBezTo>
                    <a:pt x="2569" y="476"/>
                    <a:pt x="2368" y="876"/>
                    <a:pt x="2235" y="1210"/>
                  </a:cubicBezTo>
                  <a:cubicBezTo>
                    <a:pt x="2136" y="739"/>
                    <a:pt x="1723" y="65"/>
                    <a:pt x="1190" y="65"/>
                  </a:cubicBezTo>
                  <a:cubicBezTo>
                    <a:pt x="1005" y="65"/>
                    <a:pt x="806" y="146"/>
                    <a:pt x="601" y="343"/>
                  </a:cubicBezTo>
                  <a:cubicBezTo>
                    <a:pt x="0" y="976"/>
                    <a:pt x="867" y="2011"/>
                    <a:pt x="1334" y="2478"/>
                  </a:cubicBezTo>
                  <a:cubicBezTo>
                    <a:pt x="1601" y="2811"/>
                    <a:pt x="2068" y="3211"/>
                    <a:pt x="2435" y="3378"/>
                  </a:cubicBezTo>
                  <a:cubicBezTo>
                    <a:pt x="3002" y="2744"/>
                    <a:pt x="3669" y="2011"/>
                    <a:pt x="4036" y="1177"/>
                  </a:cubicBezTo>
                  <a:cubicBezTo>
                    <a:pt x="4136" y="810"/>
                    <a:pt x="4203" y="243"/>
                    <a:pt x="3836" y="76"/>
                  </a:cubicBezTo>
                  <a:cubicBezTo>
                    <a:pt x="3709" y="23"/>
                    <a:pt x="3586" y="0"/>
                    <a:pt x="34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33"/>
            <p:cNvSpPr/>
            <p:nvPr/>
          </p:nvSpPr>
          <p:spPr>
            <a:xfrm>
              <a:off x="4380800" y="1432075"/>
              <a:ext cx="106775" cy="84475"/>
            </a:xfrm>
            <a:custGeom>
              <a:avLst/>
              <a:gdLst/>
              <a:ahLst/>
              <a:cxnLst/>
              <a:rect l="l" t="t" r="r" b="b"/>
              <a:pathLst>
                <a:path w="4271" h="3379" extrusionOk="0">
                  <a:moveTo>
                    <a:pt x="3491" y="1"/>
                  </a:moveTo>
                  <a:cubicBezTo>
                    <a:pt x="3247" y="1"/>
                    <a:pt x="3018" y="106"/>
                    <a:pt x="2836" y="243"/>
                  </a:cubicBezTo>
                  <a:cubicBezTo>
                    <a:pt x="2602" y="443"/>
                    <a:pt x="2402" y="877"/>
                    <a:pt x="2269" y="1210"/>
                  </a:cubicBezTo>
                  <a:cubicBezTo>
                    <a:pt x="2169" y="735"/>
                    <a:pt x="1749" y="52"/>
                    <a:pt x="1207" y="52"/>
                  </a:cubicBezTo>
                  <a:cubicBezTo>
                    <a:pt x="1027" y="52"/>
                    <a:pt x="834" y="127"/>
                    <a:pt x="634" y="310"/>
                  </a:cubicBezTo>
                  <a:cubicBezTo>
                    <a:pt x="0" y="944"/>
                    <a:pt x="901" y="1978"/>
                    <a:pt x="1335" y="2445"/>
                  </a:cubicBezTo>
                  <a:cubicBezTo>
                    <a:pt x="1635" y="2778"/>
                    <a:pt x="2102" y="3212"/>
                    <a:pt x="2469" y="3379"/>
                  </a:cubicBezTo>
                  <a:cubicBezTo>
                    <a:pt x="3003" y="2745"/>
                    <a:pt x="3670" y="1978"/>
                    <a:pt x="4070" y="1144"/>
                  </a:cubicBezTo>
                  <a:cubicBezTo>
                    <a:pt x="4237" y="777"/>
                    <a:pt x="4270" y="243"/>
                    <a:pt x="3837" y="76"/>
                  </a:cubicBezTo>
                  <a:cubicBezTo>
                    <a:pt x="3720" y="23"/>
                    <a:pt x="3604" y="1"/>
                    <a:pt x="34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33"/>
            <p:cNvSpPr/>
            <p:nvPr/>
          </p:nvSpPr>
          <p:spPr>
            <a:xfrm>
              <a:off x="4806100" y="1424575"/>
              <a:ext cx="106775" cy="84475"/>
            </a:xfrm>
            <a:custGeom>
              <a:avLst/>
              <a:gdLst/>
              <a:ahLst/>
              <a:cxnLst/>
              <a:rect l="l" t="t" r="r" b="b"/>
              <a:pathLst>
                <a:path w="4271" h="3379" extrusionOk="0">
                  <a:moveTo>
                    <a:pt x="3491" y="0"/>
                  </a:moveTo>
                  <a:cubicBezTo>
                    <a:pt x="3247" y="0"/>
                    <a:pt x="3018" y="106"/>
                    <a:pt x="2836" y="243"/>
                  </a:cubicBezTo>
                  <a:cubicBezTo>
                    <a:pt x="2602" y="443"/>
                    <a:pt x="2402" y="877"/>
                    <a:pt x="2269" y="1210"/>
                  </a:cubicBezTo>
                  <a:cubicBezTo>
                    <a:pt x="2170" y="739"/>
                    <a:pt x="1757" y="65"/>
                    <a:pt x="1223" y="65"/>
                  </a:cubicBezTo>
                  <a:cubicBezTo>
                    <a:pt x="1039" y="65"/>
                    <a:pt x="840" y="146"/>
                    <a:pt x="634" y="343"/>
                  </a:cubicBezTo>
                  <a:cubicBezTo>
                    <a:pt x="1" y="943"/>
                    <a:pt x="901" y="2011"/>
                    <a:pt x="1335" y="2444"/>
                  </a:cubicBezTo>
                  <a:cubicBezTo>
                    <a:pt x="1635" y="2778"/>
                    <a:pt x="2102" y="3212"/>
                    <a:pt x="2469" y="3378"/>
                  </a:cubicBezTo>
                  <a:cubicBezTo>
                    <a:pt x="3003" y="2745"/>
                    <a:pt x="3670" y="2011"/>
                    <a:pt x="4070" y="1177"/>
                  </a:cubicBezTo>
                  <a:cubicBezTo>
                    <a:pt x="4237" y="777"/>
                    <a:pt x="4270" y="243"/>
                    <a:pt x="3837" y="76"/>
                  </a:cubicBezTo>
                  <a:cubicBezTo>
                    <a:pt x="3720" y="23"/>
                    <a:pt x="3604" y="0"/>
                    <a:pt x="34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33"/>
            <p:cNvSpPr/>
            <p:nvPr/>
          </p:nvSpPr>
          <p:spPr>
            <a:xfrm>
              <a:off x="5238075" y="1420400"/>
              <a:ext cx="105925" cy="84475"/>
            </a:xfrm>
            <a:custGeom>
              <a:avLst/>
              <a:gdLst/>
              <a:ahLst/>
              <a:cxnLst/>
              <a:rect l="l" t="t" r="r" b="b"/>
              <a:pathLst>
                <a:path w="4237" h="3379" extrusionOk="0">
                  <a:moveTo>
                    <a:pt x="3484" y="1"/>
                  </a:moveTo>
                  <a:cubicBezTo>
                    <a:pt x="3233" y="1"/>
                    <a:pt x="2996" y="106"/>
                    <a:pt x="2836" y="243"/>
                  </a:cubicBezTo>
                  <a:cubicBezTo>
                    <a:pt x="2569" y="443"/>
                    <a:pt x="2369" y="877"/>
                    <a:pt x="2236" y="1210"/>
                  </a:cubicBezTo>
                  <a:cubicBezTo>
                    <a:pt x="2161" y="739"/>
                    <a:pt x="1737" y="66"/>
                    <a:pt x="1209" y="66"/>
                  </a:cubicBezTo>
                  <a:cubicBezTo>
                    <a:pt x="1026" y="66"/>
                    <a:pt x="831" y="146"/>
                    <a:pt x="634" y="343"/>
                  </a:cubicBezTo>
                  <a:cubicBezTo>
                    <a:pt x="1" y="944"/>
                    <a:pt x="868" y="2011"/>
                    <a:pt x="1335" y="2445"/>
                  </a:cubicBezTo>
                  <a:cubicBezTo>
                    <a:pt x="1635" y="2778"/>
                    <a:pt x="2069" y="3212"/>
                    <a:pt x="2469" y="3379"/>
                  </a:cubicBezTo>
                  <a:cubicBezTo>
                    <a:pt x="3003" y="2745"/>
                    <a:pt x="3670" y="2011"/>
                    <a:pt x="4037" y="1177"/>
                  </a:cubicBezTo>
                  <a:cubicBezTo>
                    <a:pt x="4204" y="843"/>
                    <a:pt x="4237" y="276"/>
                    <a:pt x="3837" y="76"/>
                  </a:cubicBezTo>
                  <a:cubicBezTo>
                    <a:pt x="3720" y="23"/>
                    <a:pt x="3601" y="1"/>
                    <a:pt x="34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33"/>
            <p:cNvSpPr/>
            <p:nvPr/>
          </p:nvSpPr>
          <p:spPr>
            <a:xfrm>
              <a:off x="5675050" y="1427900"/>
              <a:ext cx="105950" cy="84475"/>
            </a:xfrm>
            <a:custGeom>
              <a:avLst/>
              <a:gdLst/>
              <a:ahLst/>
              <a:cxnLst/>
              <a:rect l="l" t="t" r="r" b="b"/>
              <a:pathLst>
                <a:path w="4238" h="3379" extrusionOk="0">
                  <a:moveTo>
                    <a:pt x="3470" y="1"/>
                  </a:moveTo>
                  <a:cubicBezTo>
                    <a:pt x="3217" y="1"/>
                    <a:pt x="2996" y="107"/>
                    <a:pt x="2836" y="243"/>
                  </a:cubicBezTo>
                  <a:cubicBezTo>
                    <a:pt x="2569" y="443"/>
                    <a:pt x="2369" y="877"/>
                    <a:pt x="2236" y="1211"/>
                  </a:cubicBezTo>
                  <a:cubicBezTo>
                    <a:pt x="2136" y="735"/>
                    <a:pt x="1716" y="52"/>
                    <a:pt x="1174" y="52"/>
                  </a:cubicBezTo>
                  <a:cubicBezTo>
                    <a:pt x="994" y="52"/>
                    <a:pt x="801" y="127"/>
                    <a:pt x="601" y="310"/>
                  </a:cubicBezTo>
                  <a:cubicBezTo>
                    <a:pt x="1" y="944"/>
                    <a:pt x="868" y="1978"/>
                    <a:pt x="1335" y="2445"/>
                  </a:cubicBezTo>
                  <a:cubicBezTo>
                    <a:pt x="1602" y="2778"/>
                    <a:pt x="2069" y="3212"/>
                    <a:pt x="2436" y="3379"/>
                  </a:cubicBezTo>
                  <a:cubicBezTo>
                    <a:pt x="3003" y="2745"/>
                    <a:pt x="3670" y="1978"/>
                    <a:pt x="4037" y="1144"/>
                  </a:cubicBezTo>
                  <a:cubicBezTo>
                    <a:pt x="4204" y="777"/>
                    <a:pt x="4237" y="277"/>
                    <a:pt x="3837" y="76"/>
                  </a:cubicBezTo>
                  <a:cubicBezTo>
                    <a:pt x="3710" y="24"/>
                    <a:pt x="3587" y="1"/>
                    <a:pt x="34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33"/>
            <p:cNvSpPr/>
            <p:nvPr/>
          </p:nvSpPr>
          <p:spPr>
            <a:xfrm>
              <a:off x="3728675" y="1644725"/>
              <a:ext cx="105100" cy="84475"/>
            </a:xfrm>
            <a:custGeom>
              <a:avLst/>
              <a:gdLst/>
              <a:ahLst/>
              <a:cxnLst/>
              <a:rect l="l" t="t" r="r" b="b"/>
              <a:pathLst>
                <a:path w="4204" h="3379" extrusionOk="0">
                  <a:moveTo>
                    <a:pt x="3484" y="1"/>
                  </a:moveTo>
                  <a:cubicBezTo>
                    <a:pt x="3232" y="1"/>
                    <a:pt x="2995" y="106"/>
                    <a:pt x="2836" y="243"/>
                  </a:cubicBezTo>
                  <a:cubicBezTo>
                    <a:pt x="2569" y="443"/>
                    <a:pt x="2369" y="877"/>
                    <a:pt x="2235" y="1210"/>
                  </a:cubicBezTo>
                  <a:cubicBezTo>
                    <a:pt x="2135" y="735"/>
                    <a:pt x="1715" y="52"/>
                    <a:pt x="1173" y="52"/>
                  </a:cubicBezTo>
                  <a:cubicBezTo>
                    <a:pt x="993" y="52"/>
                    <a:pt x="800" y="127"/>
                    <a:pt x="601" y="310"/>
                  </a:cubicBezTo>
                  <a:cubicBezTo>
                    <a:pt x="0" y="944"/>
                    <a:pt x="867" y="1978"/>
                    <a:pt x="1334" y="2445"/>
                  </a:cubicBezTo>
                  <a:cubicBezTo>
                    <a:pt x="1601" y="2778"/>
                    <a:pt x="2068" y="3212"/>
                    <a:pt x="2435" y="3379"/>
                  </a:cubicBezTo>
                  <a:cubicBezTo>
                    <a:pt x="3002" y="2745"/>
                    <a:pt x="3669" y="1978"/>
                    <a:pt x="4036" y="1144"/>
                  </a:cubicBezTo>
                  <a:cubicBezTo>
                    <a:pt x="4170" y="777"/>
                    <a:pt x="4203" y="243"/>
                    <a:pt x="3836" y="76"/>
                  </a:cubicBezTo>
                  <a:cubicBezTo>
                    <a:pt x="3720" y="23"/>
                    <a:pt x="3600" y="1"/>
                    <a:pt x="34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33"/>
            <p:cNvSpPr/>
            <p:nvPr/>
          </p:nvSpPr>
          <p:spPr>
            <a:xfrm>
              <a:off x="4173975" y="1658900"/>
              <a:ext cx="105950" cy="84475"/>
            </a:xfrm>
            <a:custGeom>
              <a:avLst/>
              <a:gdLst/>
              <a:ahLst/>
              <a:cxnLst/>
              <a:rect l="l" t="t" r="r" b="b"/>
              <a:pathLst>
                <a:path w="4238" h="3379" extrusionOk="0">
                  <a:moveTo>
                    <a:pt x="3459" y="1"/>
                  </a:moveTo>
                  <a:cubicBezTo>
                    <a:pt x="3218" y="1"/>
                    <a:pt x="2996" y="106"/>
                    <a:pt x="2836" y="243"/>
                  </a:cubicBezTo>
                  <a:cubicBezTo>
                    <a:pt x="2569" y="477"/>
                    <a:pt x="2369" y="877"/>
                    <a:pt x="2236" y="1211"/>
                  </a:cubicBezTo>
                  <a:cubicBezTo>
                    <a:pt x="2137" y="740"/>
                    <a:pt x="1724" y="66"/>
                    <a:pt x="1190" y="66"/>
                  </a:cubicBezTo>
                  <a:cubicBezTo>
                    <a:pt x="1006" y="66"/>
                    <a:pt x="807" y="146"/>
                    <a:pt x="601" y="343"/>
                  </a:cubicBezTo>
                  <a:cubicBezTo>
                    <a:pt x="1" y="977"/>
                    <a:pt x="868" y="2011"/>
                    <a:pt x="1335" y="2478"/>
                  </a:cubicBezTo>
                  <a:cubicBezTo>
                    <a:pt x="1602" y="2812"/>
                    <a:pt x="2069" y="3212"/>
                    <a:pt x="2436" y="3379"/>
                  </a:cubicBezTo>
                  <a:cubicBezTo>
                    <a:pt x="3003" y="2745"/>
                    <a:pt x="3670" y="2011"/>
                    <a:pt x="4037" y="1177"/>
                  </a:cubicBezTo>
                  <a:cubicBezTo>
                    <a:pt x="4204" y="777"/>
                    <a:pt x="4237" y="243"/>
                    <a:pt x="3804" y="76"/>
                  </a:cubicBezTo>
                  <a:cubicBezTo>
                    <a:pt x="3687" y="24"/>
                    <a:pt x="3571" y="1"/>
                    <a:pt x="34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33"/>
            <p:cNvSpPr/>
            <p:nvPr/>
          </p:nvSpPr>
          <p:spPr>
            <a:xfrm>
              <a:off x="4600125" y="1652050"/>
              <a:ext cx="105100" cy="83825"/>
            </a:xfrm>
            <a:custGeom>
              <a:avLst/>
              <a:gdLst/>
              <a:ahLst/>
              <a:cxnLst/>
              <a:rect l="l" t="t" r="r" b="b"/>
              <a:pathLst>
                <a:path w="4204" h="3353" extrusionOk="0">
                  <a:moveTo>
                    <a:pt x="3457" y="1"/>
                  </a:moveTo>
                  <a:cubicBezTo>
                    <a:pt x="3215" y="1"/>
                    <a:pt x="2989" y="97"/>
                    <a:pt x="2836" y="250"/>
                  </a:cubicBezTo>
                  <a:cubicBezTo>
                    <a:pt x="2569" y="450"/>
                    <a:pt x="2369" y="851"/>
                    <a:pt x="2235" y="1184"/>
                  </a:cubicBezTo>
                  <a:cubicBezTo>
                    <a:pt x="2160" y="734"/>
                    <a:pt x="1729" y="59"/>
                    <a:pt x="1194" y="59"/>
                  </a:cubicBezTo>
                  <a:cubicBezTo>
                    <a:pt x="1016" y="59"/>
                    <a:pt x="826" y="134"/>
                    <a:pt x="634" y="317"/>
                  </a:cubicBezTo>
                  <a:cubicBezTo>
                    <a:pt x="0" y="951"/>
                    <a:pt x="868" y="1985"/>
                    <a:pt x="1335" y="2452"/>
                  </a:cubicBezTo>
                  <a:cubicBezTo>
                    <a:pt x="1635" y="2785"/>
                    <a:pt x="2069" y="3186"/>
                    <a:pt x="2469" y="3353"/>
                  </a:cubicBezTo>
                  <a:cubicBezTo>
                    <a:pt x="3003" y="2752"/>
                    <a:pt x="3670" y="1985"/>
                    <a:pt x="4037" y="1151"/>
                  </a:cubicBezTo>
                  <a:cubicBezTo>
                    <a:pt x="4170" y="784"/>
                    <a:pt x="4203" y="217"/>
                    <a:pt x="3836" y="84"/>
                  </a:cubicBezTo>
                  <a:cubicBezTo>
                    <a:pt x="3711" y="27"/>
                    <a:pt x="3582" y="1"/>
                    <a:pt x="34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33"/>
            <p:cNvSpPr/>
            <p:nvPr/>
          </p:nvSpPr>
          <p:spPr>
            <a:xfrm>
              <a:off x="5031275" y="1647875"/>
              <a:ext cx="105925" cy="83825"/>
            </a:xfrm>
            <a:custGeom>
              <a:avLst/>
              <a:gdLst/>
              <a:ahLst/>
              <a:cxnLst/>
              <a:rect l="l" t="t" r="r" b="b"/>
              <a:pathLst>
                <a:path w="4237" h="3353" extrusionOk="0">
                  <a:moveTo>
                    <a:pt x="3464" y="1"/>
                  </a:moveTo>
                  <a:cubicBezTo>
                    <a:pt x="3230" y="1"/>
                    <a:pt x="3011" y="97"/>
                    <a:pt x="2835" y="251"/>
                  </a:cubicBezTo>
                  <a:cubicBezTo>
                    <a:pt x="2602" y="451"/>
                    <a:pt x="2402" y="851"/>
                    <a:pt x="2268" y="1185"/>
                  </a:cubicBezTo>
                  <a:cubicBezTo>
                    <a:pt x="2168" y="734"/>
                    <a:pt x="1749" y="59"/>
                    <a:pt x="1208" y="59"/>
                  </a:cubicBezTo>
                  <a:cubicBezTo>
                    <a:pt x="1028" y="59"/>
                    <a:pt x="834" y="134"/>
                    <a:pt x="634" y="317"/>
                  </a:cubicBezTo>
                  <a:cubicBezTo>
                    <a:pt x="0" y="951"/>
                    <a:pt x="901" y="1985"/>
                    <a:pt x="1334" y="2452"/>
                  </a:cubicBezTo>
                  <a:cubicBezTo>
                    <a:pt x="1635" y="2786"/>
                    <a:pt x="2102" y="3186"/>
                    <a:pt x="2468" y="3353"/>
                  </a:cubicBezTo>
                  <a:cubicBezTo>
                    <a:pt x="3002" y="2752"/>
                    <a:pt x="3669" y="1985"/>
                    <a:pt x="4070" y="1151"/>
                  </a:cubicBezTo>
                  <a:cubicBezTo>
                    <a:pt x="4170" y="818"/>
                    <a:pt x="4236" y="284"/>
                    <a:pt x="3836" y="84"/>
                  </a:cubicBezTo>
                  <a:cubicBezTo>
                    <a:pt x="3711" y="27"/>
                    <a:pt x="3585" y="1"/>
                    <a:pt x="34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33"/>
            <p:cNvSpPr/>
            <p:nvPr/>
          </p:nvSpPr>
          <p:spPr>
            <a:xfrm>
              <a:off x="5468250" y="1654750"/>
              <a:ext cx="105100" cy="84450"/>
            </a:xfrm>
            <a:custGeom>
              <a:avLst/>
              <a:gdLst/>
              <a:ahLst/>
              <a:cxnLst/>
              <a:rect l="l" t="t" r="r" b="b"/>
              <a:pathLst>
                <a:path w="4204" h="3378" extrusionOk="0">
                  <a:moveTo>
                    <a:pt x="3491" y="0"/>
                  </a:moveTo>
                  <a:cubicBezTo>
                    <a:pt x="3247" y="0"/>
                    <a:pt x="3018" y="106"/>
                    <a:pt x="2836" y="242"/>
                  </a:cubicBezTo>
                  <a:cubicBezTo>
                    <a:pt x="2602" y="476"/>
                    <a:pt x="2369" y="876"/>
                    <a:pt x="2268" y="1210"/>
                  </a:cubicBezTo>
                  <a:cubicBezTo>
                    <a:pt x="2169" y="739"/>
                    <a:pt x="1757" y="65"/>
                    <a:pt x="1223" y="65"/>
                  </a:cubicBezTo>
                  <a:cubicBezTo>
                    <a:pt x="1039" y="65"/>
                    <a:pt x="840" y="145"/>
                    <a:pt x="634" y="342"/>
                  </a:cubicBezTo>
                  <a:cubicBezTo>
                    <a:pt x="0" y="976"/>
                    <a:pt x="867" y="2010"/>
                    <a:pt x="1334" y="2477"/>
                  </a:cubicBezTo>
                  <a:cubicBezTo>
                    <a:pt x="1635" y="2811"/>
                    <a:pt x="2102" y="3211"/>
                    <a:pt x="2469" y="3378"/>
                  </a:cubicBezTo>
                  <a:cubicBezTo>
                    <a:pt x="3002" y="2744"/>
                    <a:pt x="3669" y="2010"/>
                    <a:pt x="4036" y="1176"/>
                  </a:cubicBezTo>
                  <a:cubicBezTo>
                    <a:pt x="4170" y="809"/>
                    <a:pt x="4203" y="242"/>
                    <a:pt x="3836" y="76"/>
                  </a:cubicBezTo>
                  <a:cubicBezTo>
                    <a:pt x="3720" y="23"/>
                    <a:pt x="3604" y="0"/>
                    <a:pt x="34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33"/>
            <p:cNvSpPr/>
            <p:nvPr/>
          </p:nvSpPr>
          <p:spPr>
            <a:xfrm>
              <a:off x="5901875" y="1654750"/>
              <a:ext cx="105100" cy="84450"/>
            </a:xfrm>
            <a:custGeom>
              <a:avLst/>
              <a:gdLst/>
              <a:ahLst/>
              <a:cxnLst/>
              <a:rect l="l" t="t" r="r" b="b"/>
              <a:pathLst>
                <a:path w="4204" h="3378" extrusionOk="0">
                  <a:moveTo>
                    <a:pt x="3491" y="0"/>
                  </a:moveTo>
                  <a:cubicBezTo>
                    <a:pt x="3248" y="0"/>
                    <a:pt x="3019" y="106"/>
                    <a:pt x="2836" y="242"/>
                  </a:cubicBezTo>
                  <a:cubicBezTo>
                    <a:pt x="2603" y="476"/>
                    <a:pt x="2369" y="876"/>
                    <a:pt x="2269" y="1210"/>
                  </a:cubicBezTo>
                  <a:cubicBezTo>
                    <a:pt x="2170" y="739"/>
                    <a:pt x="1758" y="65"/>
                    <a:pt x="1224" y="65"/>
                  </a:cubicBezTo>
                  <a:cubicBezTo>
                    <a:pt x="1039" y="65"/>
                    <a:pt x="840" y="145"/>
                    <a:pt x="635" y="342"/>
                  </a:cubicBezTo>
                  <a:cubicBezTo>
                    <a:pt x="1" y="976"/>
                    <a:pt x="868" y="2010"/>
                    <a:pt x="1335" y="2477"/>
                  </a:cubicBezTo>
                  <a:cubicBezTo>
                    <a:pt x="1635" y="2811"/>
                    <a:pt x="2102" y="3211"/>
                    <a:pt x="2469" y="3378"/>
                  </a:cubicBezTo>
                  <a:cubicBezTo>
                    <a:pt x="3003" y="2744"/>
                    <a:pt x="3670" y="2010"/>
                    <a:pt x="4037" y="1176"/>
                  </a:cubicBezTo>
                  <a:cubicBezTo>
                    <a:pt x="4171" y="809"/>
                    <a:pt x="4204" y="242"/>
                    <a:pt x="3837" y="76"/>
                  </a:cubicBezTo>
                  <a:cubicBezTo>
                    <a:pt x="3721" y="23"/>
                    <a:pt x="3605" y="0"/>
                    <a:pt x="34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33"/>
            <p:cNvSpPr/>
            <p:nvPr/>
          </p:nvSpPr>
          <p:spPr>
            <a:xfrm>
              <a:off x="3908800" y="1617950"/>
              <a:ext cx="192650" cy="153775"/>
            </a:xfrm>
            <a:custGeom>
              <a:avLst/>
              <a:gdLst/>
              <a:ahLst/>
              <a:cxnLst/>
              <a:rect l="l" t="t" r="r" b="b"/>
              <a:pathLst>
                <a:path w="7706" h="6151" extrusionOk="0">
                  <a:moveTo>
                    <a:pt x="6322" y="1"/>
                  </a:moveTo>
                  <a:cubicBezTo>
                    <a:pt x="5895" y="1"/>
                    <a:pt x="5513" y="171"/>
                    <a:pt x="5204" y="413"/>
                  </a:cubicBezTo>
                  <a:cubicBezTo>
                    <a:pt x="4704" y="814"/>
                    <a:pt x="4337" y="1581"/>
                    <a:pt x="4170" y="2181"/>
                  </a:cubicBezTo>
                  <a:cubicBezTo>
                    <a:pt x="3996" y="1335"/>
                    <a:pt x="3227" y="80"/>
                    <a:pt x="2238" y="80"/>
                  </a:cubicBezTo>
                  <a:cubicBezTo>
                    <a:pt x="1902" y="80"/>
                    <a:pt x="1540" y="225"/>
                    <a:pt x="1168" y="580"/>
                  </a:cubicBezTo>
                  <a:cubicBezTo>
                    <a:pt x="0" y="1748"/>
                    <a:pt x="1668" y="3649"/>
                    <a:pt x="2469" y="4483"/>
                  </a:cubicBezTo>
                  <a:cubicBezTo>
                    <a:pt x="3002" y="5050"/>
                    <a:pt x="3836" y="5817"/>
                    <a:pt x="4504" y="6151"/>
                  </a:cubicBezTo>
                  <a:cubicBezTo>
                    <a:pt x="5538" y="4983"/>
                    <a:pt x="6772" y="3582"/>
                    <a:pt x="7372" y="2081"/>
                  </a:cubicBezTo>
                  <a:cubicBezTo>
                    <a:pt x="7639" y="1481"/>
                    <a:pt x="7706" y="480"/>
                    <a:pt x="7005" y="147"/>
                  </a:cubicBezTo>
                  <a:cubicBezTo>
                    <a:pt x="6768" y="45"/>
                    <a:pt x="6539" y="1"/>
                    <a:pt x="63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33"/>
            <p:cNvSpPr/>
            <p:nvPr/>
          </p:nvSpPr>
          <p:spPr>
            <a:xfrm>
              <a:off x="4342450" y="1617950"/>
              <a:ext cx="192650" cy="153775"/>
            </a:xfrm>
            <a:custGeom>
              <a:avLst/>
              <a:gdLst/>
              <a:ahLst/>
              <a:cxnLst/>
              <a:rect l="l" t="t" r="r" b="b"/>
              <a:pathLst>
                <a:path w="7706" h="6151" extrusionOk="0">
                  <a:moveTo>
                    <a:pt x="6321" y="1"/>
                  </a:moveTo>
                  <a:cubicBezTo>
                    <a:pt x="5895" y="1"/>
                    <a:pt x="5513" y="171"/>
                    <a:pt x="5204" y="413"/>
                  </a:cubicBezTo>
                  <a:cubicBezTo>
                    <a:pt x="4703" y="814"/>
                    <a:pt x="4336" y="1581"/>
                    <a:pt x="4170" y="2181"/>
                  </a:cubicBezTo>
                  <a:cubicBezTo>
                    <a:pt x="3971" y="1335"/>
                    <a:pt x="3214" y="80"/>
                    <a:pt x="2233" y="80"/>
                  </a:cubicBezTo>
                  <a:cubicBezTo>
                    <a:pt x="1899" y="80"/>
                    <a:pt x="1540" y="225"/>
                    <a:pt x="1168" y="580"/>
                  </a:cubicBezTo>
                  <a:cubicBezTo>
                    <a:pt x="0" y="1748"/>
                    <a:pt x="1668" y="3649"/>
                    <a:pt x="2468" y="4483"/>
                  </a:cubicBezTo>
                  <a:cubicBezTo>
                    <a:pt x="3002" y="5050"/>
                    <a:pt x="3836" y="5817"/>
                    <a:pt x="4503" y="6151"/>
                  </a:cubicBezTo>
                  <a:cubicBezTo>
                    <a:pt x="5537" y="4983"/>
                    <a:pt x="6738" y="3582"/>
                    <a:pt x="7372" y="2081"/>
                  </a:cubicBezTo>
                  <a:cubicBezTo>
                    <a:pt x="7639" y="1481"/>
                    <a:pt x="7706" y="480"/>
                    <a:pt x="7005" y="147"/>
                  </a:cubicBezTo>
                  <a:cubicBezTo>
                    <a:pt x="6768" y="45"/>
                    <a:pt x="6539" y="1"/>
                    <a:pt x="63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33"/>
            <p:cNvSpPr/>
            <p:nvPr/>
          </p:nvSpPr>
          <p:spPr>
            <a:xfrm>
              <a:off x="4776075" y="1617950"/>
              <a:ext cx="192675" cy="153775"/>
            </a:xfrm>
            <a:custGeom>
              <a:avLst/>
              <a:gdLst/>
              <a:ahLst/>
              <a:cxnLst/>
              <a:rect l="l" t="t" r="r" b="b"/>
              <a:pathLst>
                <a:path w="7707" h="6151" extrusionOk="0">
                  <a:moveTo>
                    <a:pt x="6322" y="1"/>
                  </a:moveTo>
                  <a:cubicBezTo>
                    <a:pt x="5896" y="1"/>
                    <a:pt x="5514" y="171"/>
                    <a:pt x="5204" y="413"/>
                  </a:cubicBezTo>
                  <a:cubicBezTo>
                    <a:pt x="4704" y="814"/>
                    <a:pt x="4337" y="1581"/>
                    <a:pt x="4170" y="2181"/>
                  </a:cubicBezTo>
                  <a:cubicBezTo>
                    <a:pt x="3996" y="1335"/>
                    <a:pt x="3227" y="80"/>
                    <a:pt x="2238" y="80"/>
                  </a:cubicBezTo>
                  <a:cubicBezTo>
                    <a:pt x="1902" y="80"/>
                    <a:pt x="1541" y="225"/>
                    <a:pt x="1168" y="580"/>
                  </a:cubicBezTo>
                  <a:cubicBezTo>
                    <a:pt x="1" y="1748"/>
                    <a:pt x="1669" y="3649"/>
                    <a:pt x="2469" y="4483"/>
                  </a:cubicBezTo>
                  <a:cubicBezTo>
                    <a:pt x="3003" y="5050"/>
                    <a:pt x="3837" y="5817"/>
                    <a:pt x="4504" y="6151"/>
                  </a:cubicBezTo>
                  <a:cubicBezTo>
                    <a:pt x="5538" y="4983"/>
                    <a:pt x="6772" y="3582"/>
                    <a:pt x="7373" y="2081"/>
                  </a:cubicBezTo>
                  <a:cubicBezTo>
                    <a:pt x="7640" y="1481"/>
                    <a:pt x="7706" y="480"/>
                    <a:pt x="7006" y="147"/>
                  </a:cubicBezTo>
                  <a:cubicBezTo>
                    <a:pt x="6769" y="45"/>
                    <a:pt x="6540" y="1"/>
                    <a:pt x="63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33"/>
            <p:cNvSpPr/>
            <p:nvPr/>
          </p:nvSpPr>
          <p:spPr>
            <a:xfrm>
              <a:off x="5209725" y="1617950"/>
              <a:ext cx="192650" cy="153775"/>
            </a:xfrm>
            <a:custGeom>
              <a:avLst/>
              <a:gdLst/>
              <a:ahLst/>
              <a:cxnLst/>
              <a:rect l="l" t="t" r="r" b="b"/>
              <a:pathLst>
                <a:path w="7706" h="6151" extrusionOk="0">
                  <a:moveTo>
                    <a:pt x="6322" y="1"/>
                  </a:moveTo>
                  <a:cubicBezTo>
                    <a:pt x="5895" y="1"/>
                    <a:pt x="5513" y="171"/>
                    <a:pt x="5204" y="413"/>
                  </a:cubicBezTo>
                  <a:cubicBezTo>
                    <a:pt x="4704" y="814"/>
                    <a:pt x="4337" y="1581"/>
                    <a:pt x="4170" y="2181"/>
                  </a:cubicBezTo>
                  <a:cubicBezTo>
                    <a:pt x="3971" y="1335"/>
                    <a:pt x="3214" y="80"/>
                    <a:pt x="2233" y="80"/>
                  </a:cubicBezTo>
                  <a:cubicBezTo>
                    <a:pt x="1900" y="80"/>
                    <a:pt x="1540" y="225"/>
                    <a:pt x="1168" y="580"/>
                  </a:cubicBezTo>
                  <a:cubicBezTo>
                    <a:pt x="0" y="1748"/>
                    <a:pt x="1668" y="3649"/>
                    <a:pt x="2469" y="4483"/>
                  </a:cubicBezTo>
                  <a:cubicBezTo>
                    <a:pt x="3003" y="5050"/>
                    <a:pt x="3837" y="5817"/>
                    <a:pt x="4504" y="6151"/>
                  </a:cubicBezTo>
                  <a:cubicBezTo>
                    <a:pt x="5538" y="4983"/>
                    <a:pt x="6739" y="3582"/>
                    <a:pt x="7372" y="2081"/>
                  </a:cubicBezTo>
                  <a:cubicBezTo>
                    <a:pt x="7639" y="1481"/>
                    <a:pt x="7706" y="480"/>
                    <a:pt x="7005" y="147"/>
                  </a:cubicBezTo>
                  <a:cubicBezTo>
                    <a:pt x="6769" y="45"/>
                    <a:pt x="6539" y="1"/>
                    <a:pt x="63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33"/>
            <p:cNvSpPr/>
            <p:nvPr/>
          </p:nvSpPr>
          <p:spPr>
            <a:xfrm>
              <a:off x="5643375" y="1617950"/>
              <a:ext cx="192650" cy="153775"/>
            </a:xfrm>
            <a:custGeom>
              <a:avLst/>
              <a:gdLst/>
              <a:ahLst/>
              <a:cxnLst/>
              <a:rect l="l" t="t" r="r" b="b"/>
              <a:pathLst>
                <a:path w="7706" h="6151" extrusionOk="0">
                  <a:moveTo>
                    <a:pt x="6321" y="1"/>
                  </a:moveTo>
                  <a:cubicBezTo>
                    <a:pt x="5895" y="1"/>
                    <a:pt x="5513" y="171"/>
                    <a:pt x="5204" y="413"/>
                  </a:cubicBezTo>
                  <a:cubicBezTo>
                    <a:pt x="4704" y="814"/>
                    <a:pt x="4337" y="1581"/>
                    <a:pt x="4170" y="2181"/>
                  </a:cubicBezTo>
                  <a:cubicBezTo>
                    <a:pt x="3996" y="1335"/>
                    <a:pt x="3227" y="80"/>
                    <a:pt x="2238" y="80"/>
                  </a:cubicBezTo>
                  <a:cubicBezTo>
                    <a:pt x="1902" y="80"/>
                    <a:pt x="1540" y="225"/>
                    <a:pt x="1168" y="580"/>
                  </a:cubicBezTo>
                  <a:cubicBezTo>
                    <a:pt x="0" y="1748"/>
                    <a:pt x="1668" y="3649"/>
                    <a:pt x="2469" y="4483"/>
                  </a:cubicBezTo>
                  <a:cubicBezTo>
                    <a:pt x="3002" y="5050"/>
                    <a:pt x="3836" y="5817"/>
                    <a:pt x="4503" y="6151"/>
                  </a:cubicBezTo>
                  <a:cubicBezTo>
                    <a:pt x="5537" y="4983"/>
                    <a:pt x="6772" y="3582"/>
                    <a:pt x="7372" y="2081"/>
                  </a:cubicBezTo>
                  <a:cubicBezTo>
                    <a:pt x="7639" y="1481"/>
                    <a:pt x="7706" y="480"/>
                    <a:pt x="7005" y="147"/>
                  </a:cubicBezTo>
                  <a:cubicBezTo>
                    <a:pt x="6768" y="45"/>
                    <a:pt x="6539" y="1"/>
                    <a:pt x="63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7" name="Google Shape;3457;p33"/>
          <p:cNvGrpSpPr/>
          <p:nvPr/>
        </p:nvGrpSpPr>
        <p:grpSpPr>
          <a:xfrm rot="-5055981">
            <a:off x="8171553" y="3583304"/>
            <a:ext cx="400274" cy="1083858"/>
            <a:chOff x="2182575" y="2452975"/>
            <a:chExt cx="522050" cy="1413600"/>
          </a:xfrm>
        </p:grpSpPr>
        <p:sp>
          <p:nvSpPr>
            <p:cNvPr id="3458" name="Google Shape;3458;p33"/>
            <p:cNvSpPr/>
            <p:nvPr/>
          </p:nvSpPr>
          <p:spPr>
            <a:xfrm>
              <a:off x="2182575" y="2452975"/>
              <a:ext cx="522050" cy="1413600"/>
            </a:xfrm>
            <a:custGeom>
              <a:avLst/>
              <a:gdLst/>
              <a:ahLst/>
              <a:cxnLst/>
              <a:rect l="l" t="t" r="r" b="b"/>
              <a:pathLst>
                <a:path w="20882" h="56544" extrusionOk="0">
                  <a:moveTo>
                    <a:pt x="4415" y="1"/>
                  </a:moveTo>
                  <a:cubicBezTo>
                    <a:pt x="3655" y="1"/>
                    <a:pt x="2885" y="19"/>
                    <a:pt x="2135" y="170"/>
                  </a:cubicBezTo>
                  <a:cubicBezTo>
                    <a:pt x="1534" y="303"/>
                    <a:pt x="1001" y="637"/>
                    <a:pt x="767" y="1304"/>
                  </a:cubicBezTo>
                  <a:cubicBezTo>
                    <a:pt x="634" y="1671"/>
                    <a:pt x="634" y="2104"/>
                    <a:pt x="634" y="2505"/>
                  </a:cubicBezTo>
                  <a:cubicBezTo>
                    <a:pt x="634" y="3172"/>
                    <a:pt x="534" y="3805"/>
                    <a:pt x="500" y="4473"/>
                  </a:cubicBezTo>
                  <a:cubicBezTo>
                    <a:pt x="267" y="7341"/>
                    <a:pt x="334" y="10310"/>
                    <a:pt x="300" y="13212"/>
                  </a:cubicBezTo>
                  <a:cubicBezTo>
                    <a:pt x="200" y="19150"/>
                    <a:pt x="0" y="25054"/>
                    <a:pt x="33" y="30992"/>
                  </a:cubicBezTo>
                  <a:cubicBezTo>
                    <a:pt x="100" y="37129"/>
                    <a:pt x="434" y="43167"/>
                    <a:pt x="300" y="49305"/>
                  </a:cubicBezTo>
                  <a:cubicBezTo>
                    <a:pt x="267" y="50772"/>
                    <a:pt x="300" y="52173"/>
                    <a:pt x="267" y="53641"/>
                  </a:cubicBezTo>
                  <a:cubicBezTo>
                    <a:pt x="267" y="54508"/>
                    <a:pt x="167" y="55376"/>
                    <a:pt x="300" y="56210"/>
                  </a:cubicBezTo>
                  <a:cubicBezTo>
                    <a:pt x="300" y="56343"/>
                    <a:pt x="334" y="56477"/>
                    <a:pt x="367" y="56543"/>
                  </a:cubicBezTo>
                  <a:cubicBezTo>
                    <a:pt x="1501" y="55709"/>
                    <a:pt x="2669" y="54875"/>
                    <a:pt x="3803" y="54041"/>
                  </a:cubicBezTo>
                  <a:cubicBezTo>
                    <a:pt x="6972" y="51773"/>
                    <a:pt x="10107" y="49472"/>
                    <a:pt x="13209" y="47136"/>
                  </a:cubicBezTo>
                  <a:cubicBezTo>
                    <a:pt x="14811" y="45969"/>
                    <a:pt x="16378" y="44735"/>
                    <a:pt x="17946" y="43567"/>
                  </a:cubicBezTo>
                  <a:cubicBezTo>
                    <a:pt x="18713" y="43000"/>
                    <a:pt x="19481" y="42400"/>
                    <a:pt x="20281" y="41799"/>
                  </a:cubicBezTo>
                  <a:cubicBezTo>
                    <a:pt x="20315" y="41799"/>
                    <a:pt x="20315" y="41733"/>
                    <a:pt x="20348" y="41733"/>
                  </a:cubicBezTo>
                  <a:cubicBezTo>
                    <a:pt x="20348" y="41499"/>
                    <a:pt x="20315" y="41299"/>
                    <a:pt x="20315" y="41032"/>
                  </a:cubicBezTo>
                  <a:cubicBezTo>
                    <a:pt x="19714" y="28223"/>
                    <a:pt x="20882" y="15314"/>
                    <a:pt x="20848" y="2505"/>
                  </a:cubicBezTo>
                  <a:cubicBezTo>
                    <a:pt x="20848" y="1871"/>
                    <a:pt x="20882" y="837"/>
                    <a:pt x="20315" y="470"/>
                  </a:cubicBezTo>
                  <a:cubicBezTo>
                    <a:pt x="20072" y="302"/>
                    <a:pt x="19798" y="238"/>
                    <a:pt x="19516" y="238"/>
                  </a:cubicBezTo>
                  <a:cubicBezTo>
                    <a:pt x="19294" y="238"/>
                    <a:pt x="19067" y="278"/>
                    <a:pt x="18847" y="336"/>
                  </a:cubicBezTo>
                  <a:cubicBezTo>
                    <a:pt x="15945" y="270"/>
                    <a:pt x="12976" y="203"/>
                    <a:pt x="10041" y="103"/>
                  </a:cubicBezTo>
                  <a:cubicBezTo>
                    <a:pt x="8439" y="36"/>
                    <a:pt x="6805" y="3"/>
                    <a:pt x="5170" y="3"/>
                  </a:cubicBezTo>
                  <a:cubicBezTo>
                    <a:pt x="4920" y="3"/>
                    <a:pt x="4668" y="1"/>
                    <a:pt x="44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33"/>
            <p:cNvSpPr/>
            <p:nvPr/>
          </p:nvSpPr>
          <p:spPr>
            <a:xfrm>
              <a:off x="2313775" y="2605175"/>
              <a:ext cx="292450" cy="250725"/>
            </a:xfrm>
            <a:custGeom>
              <a:avLst/>
              <a:gdLst/>
              <a:ahLst/>
              <a:cxnLst/>
              <a:rect l="l" t="t" r="r" b="b"/>
              <a:pathLst>
                <a:path w="11698" h="10029" extrusionOk="0">
                  <a:moveTo>
                    <a:pt x="2512" y="0"/>
                  </a:moveTo>
                  <a:cubicBezTo>
                    <a:pt x="2417" y="0"/>
                    <a:pt x="2303" y="79"/>
                    <a:pt x="2324" y="186"/>
                  </a:cubicBezTo>
                  <a:cubicBezTo>
                    <a:pt x="2824" y="2054"/>
                    <a:pt x="3892" y="3755"/>
                    <a:pt x="5159" y="5223"/>
                  </a:cubicBezTo>
                  <a:cubicBezTo>
                    <a:pt x="5009" y="5250"/>
                    <a:pt x="4855" y="5262"/>
                    <a:pt x="4698" y="5262"/>
                  </a:cubicBezTo>
                  <a:cubicBezTo>
                    <a:pt x="4090" y="5262"/>
                    <a:pt x="3448" y="5082"/>
                    <a:pt x="2891" y="4923"/>
                  </a:cubicBezTo>
                  <a:cubicBezTo>
                    <a:pt x="2445" y="4787"/>
                    <a:pt x="1953" y="4617"/>
                    <a:pt x="1489" y="4617"/>
                  </a:cubicBezTo>
                  <a:cubicBezTo>
                    <a:pt x="1155" y="4617"/>
                    <a:pt x="835" y="4705"/>
                    <a:pt x="556" y="4956"/>
                  </a:cubicBezTo>
                  <a:cubicBezTo>
                    <a:pt x="0" y="5481"/>
                    <a:pt x="760" y="6579"/>
                    <a:pt x="2864" y="6579"/>
                  </a:cubicBezTo>
                  <a:cubicBezTo>
                    <a:pt x="3031" y="6579"/>
                    <a:pt x="3207" y="6572"/>
                    <a:pt x="3392" y="6557"/>
                  </a:cubicBezTo>
                  <a:cubicBezTo>
                    <a:pt x="3925" y="6524"/>
                    <a:pt x="4993" y="6057"/>
                    <a:pt x="5493" y="5556"/>
                  </a:cubicBezTo>
                  <a:lnTo>
                    <a:pt x="5993" y="6057"/>
                  </a:lnTo>
                  <a:cubicBezTo>
                    <a:pt x="6394" y="6424"/>
                    <a:pt x="6761" y="6791"/>
                    <a:pt x="7161" y="7191"/>
                  </a:cubicBezTo>
                  <a:cubicBezTo>
                    <a:pt x="7031" y="7179"/>
                    <a:pt x="6894" y="7173"/>
                    <a:pt x="6752" y="7173"/>
                  </a:cubicBezTo>
                  <a:cubicBezTo>
                    <a:pt x="5720" y="7173"/>
                    <a:pt x="4424" y="7500"/>
                    <a:pt x="3925" y="8292"/>
                  </a:cubicBezTo>
                  <a:cubicBezTo>
                    <a:pt x="3531" y="8898"/>
                    <a:pt x="4157" y="9064"/>
                    <a:pt x="4650" y="9064"/>
                  </a:cubicBezTo>
                  <a:cubicBezTo>
                    <a:pt x="4699" y="9064"/>
                    <a:pt x="4747" y="9062"/>
                    <a:pt x="4793" y="9059"/>
                  </a:cubicBezTo>
                  <a:cubicBezTo>
                    <a:pt x="5426" y="9026"/>
                    <a:pt x="5960" y="8892"/>
                    <a:pt x="6460" y="8525"/>
                  </a:cubicBezTo>
                  <a:cubicBezTo>
                    <a:pt x="6827" y="8225"/>
                    <a:pt x="7128" y="7791"/>
                    <a:pt x="7461" y="7458"/>
                  </a:cubicBezTo>
                  <a:cubicBezTo>
                    <a:pt x="7828" y="7791"/>
                    <a:pt x="8228" y="8125"/>
                    <a:pt x="8629" y="8425"/>
                  </a:cubicBezTo>
                  <a:cubicBezTo>
                    <a:pt x="9096" y="8759"/>
                    <a:pt x="9596" y="9092"/>
                    <a:pt x="10130" y="9393"/>
                  </a:cubicBezTo>
                  <a:cubicBezTo>
                    <a:pt x="10580" y="9617"/>
                    <a:pt x="11122" y="10028"/>
                    <a:pt x="11609" y="10028"/>
                  </a:cubicBezTo>
                  <a:cubicBezTo>
                    <a:pt x="11627" y="10028"/>
                    <a:pt x="11646" y="10028"/>
                    <a:pt x="11664" y="10026"/>
                  </a:cubicBezTo>
                  <a:cubicBezTo>
                    <a:pt x="11631" y="9993"/>
                    <a:pt x="11697" y="9893"/>
                    <a:pt x="11631" y="9860"/>
                  </a:cubicBezTo>
                  <a:cubicBezTo>
                    <a:pt x="11297" y="9493"/>
                    <a:pt x="10730" y="9292"/>
                    <a:pt x="10296" y="9059"/>
                  </a:cubicBezTo>
                  <a:cubicBezTo>
                    <a:pt x="9863" y="8825"/>
                    <a:pt x="9396" y="8559"/>
                    <a:pt x="8929" y="8225"/>
                  </a:cubicBezTo>
                  <a:cubicBezTo>
                    <a:pt x="8695" y="7758"/>
                    <a:pt x="8795" y="7091"/>
                    <a:pt x="8895" y="6590"/>
                  </a:cubicBezTo>
                  <a:cubicBezTo>
                    <a:pt x="8927" y="6186"/>
                    <a:pt x="9800" y="3342"/>
                    <a:pt x="8941" y="3342"/>
                  </a:cubicBezTo>
                  <a:cubicBezTo>
                    <a:pt x="8880" y="3342"/>
                    <a:pt x="8809" y="3357"/>
                    <a:pt x="8729" y="3388"/>
                  </a:cubicBezTo>
                  <a:cubicBezTo>
                    <a:pt x="7961" y="3688"/>
                    <a:pt x="7895" y="4923"/>
                    <a:pt x="7928" y="5556"/>
                  </a:cubicBezTo>
                  <a:cubicBezTo>
                    <a:pt x="7995" y="6257"/>
                    <a:pt x="8128" y="7191"/>
                    <a:pt x="8495" y="7891"/>
                  </a:cubicBezTo>
                  <a:cubicBezTo>
                    <a:pt x="7761" y="7291"/>
                    <a:pt x="7094" y="6590"/>
                    <a:pt x="6460" y="5890"/>
                  </a:cubicBezTo>
                  <a:cubicBezTo>
                    <a:pt x="6427" y="5523"/>
                    <a:pt x="6494" y="5189"/>
                    <a:pt x="6594" y="4789"/>
                  </a:cubicBezTo>
                  <a:cubicBezTo>
                    <a:pt x="6727" y="4122"/>
                    <a:pt x="6961" y="3455"/>
                    <a:pt x="6961" y="2754"/>
                  </a:cubicBezTo>
                  <a:cubicBezTo>
                    <a:pt x="6961" y="2349"/>
                    <a:pt x="6788" y="1694"/>
                    <a:pt x="6412" y="1694"/>
                  </a:cubicBezTo>
                  <a:cubicBezTo>
                    <a:pt x="6293" y="1694"/>
                    <a:pt x="6154" y="1760"/>
                    <a:pt x="5993" y="1920"/>
                  </a:cubicBezTo>
                  <a:cubicBezTo>
                    <a:pt x="5593" y="2387"/>
                    <a:pt x="5626" y="3288"/>
                    <a:pt x="5727" y="3889"/>
                  </a:cubicBezTo>
                  <a:cubicBezTo>
                    <a:pt x="5793" y="4356"/>
                    <a:pt x="5827" y="4856"/>
                    <a:pt x="5960" y="5290"/>
                  </a:cubicBezTo>
                  <a:cubicBezTo>
                    <a:pt x="4592" y="3722"/>
                    <a:pt x="3225" y="2187"/>
                    <a:pt x="2624" y="86"/>
                  </a:cubicBezTo>
                  <a:cubicBezTo>
                    <a:pt x="2612" y="26"/>
                    <a:pt x="2565" y="0"/>
                    <a:pt x="25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33"/>
            <p:cNvSpPr/>
            <p:nvPr/>
          </p:nvSpPr>
          <p:spPr>
            <a:xfrm>
              <a:off x="2266800" y="2479375"/>
              <a:ext cx="211000" cy="219475"/>
            </a:xfrm>
            <a:custGeom>
              <a:avLst/>
              <a:gdLst/>
              <a:ahLst/>
              <a:cxnLst/>
              <a:rect l="l" t="t" r="r" b="b"/>
              <a:pathLst>
                <a:path w="8440" h="8779" extrusionOk="0">
                  <a:moveTo>
                    <a:pt x="6390" y="0"/>
                  </a:moveTo>
                  <a:cubicBezTo>
                    <a:pt x="6157" y="0"/>
                    <a:pt x="5912" y="117"/>
                    <a:pt x="5738" y="248"/>
                  </a:cubicBezTo>
                  <a:cubicBezTo>
                    <a:pt x="4737" y="948"/>
                    <a:pt x="4070" y="2182"/>
                    <a:pt x="4170" y="3383"/>
                  </a:cubicBezTo>
                  <a:cubicBezTo>
                    <a:pt x="4003" y="2683"/>
                    <a:pt x="3769" y="2016"/>
                    <a:pt x="3403" y="1415"/>
                  </a:cubicBezTo>
                  <a:cubicBezTo>
                    <a:pt x="3102" y="1015"/>
                    <a:pt x="2669" y="548"/>
                    <a:pt x="2135" y="548"/>
                  </a:cubicBezTo>
                  <a:cubicBezTo>
                    <a:pt x="2002" y="548"/>
                    <a:pt x="1935" y="548"/>
                    <a:pt x="1835" y="615"/>
                  </a:cubicBezTo>
                  <a:cubicBezTo>
                    <a:pt x="1768" y="715"/>
                    <a:pt x="1735" y="848"/>
                    <a:pt x="1735" y="948"/>
                  </a:cubicBezTo>
                  <a:cubicBezTo>
                    <a:pt x="1637" y="2313"/>
                    <a:pt x="2268" y="3647"/>
                    <a:pt x="3350" y="4455"/>
                  </a:cubicBezTo>
                  <a:lnTo>
                    <a:pt x="3350" y="4455"/>
                  </a:lnTo>
                  <a:cubicBezTo>
                    <a:pt x="2734" y="4022"/>
                    <a:pt x="1990" y="3798"/>
                    <a:pt x="1233" y="3798"/>
                  </a:cubicBezTo>
                  <a:cubicBezTo>
                    <a:pt x="1023" y="3798"/>
                    <a:pt x="811" y="3815"/>
                    <a:pt x="601" y="3850"/>
                  </a:cubicBezTo>
                  <a:cubicBezTo>
                    <a:pt x="334" y="3884"/>
                    <a:pt x="67" y="4017"/>
                    <a:pt x="0" y="4251"/>
                  </a:cubicBezTo>
                  <a:cubicBezTo>
                    <a:pt x="0" y="4384"/>
                    <a:pt x="67" y="4517"/>
                    <a:pt x="100" y="4584"/>
                  </a:cubicBezTo>
                  <a:cubicBezTo>
                    <a:pt x="400" y="5084"/>
                    <a:pt x="901" y="5385"/>
                    <a:pt x="1434" y="5451"/>
                  </a:cubicBezTo>
                  <a:cubicBezTo>
                    <a:pt x="1554" y="5475"/>
                    <a:pt x="1677" y="5486"/>
                    <a:pt x="1802" y="5486"/>
                  </a:cubicBezTo>
                  <a:cubicBezTo>
                    <a:pt x="2202" y="5486"/>
                    <a:pt x="2621" y="5378"/>
                    <a:pt x="3002" y="5251"/>
                  </a:cubicBezTo>
                  <a:lnTo>
                    <a:pt x="3002" y="5251"/>
                  </a:lnTo>
                  <a:cubicBezTo>
                    <a:pt x="1968" y="5918"/>
                    <a:pt x="1301" y="7086"/>
                    <a:pt x="1268" y="8353"/>
                  </a:cubicBezTo>
                  <a:cubicBezTo>
                    <a:pt x="1268" y="8420"/>
                    <a:pt x="1268" y="8554"/>
                    <a:pt x="1301" y="8620"/>
                  </a:cubicBezTo>
                  <a:cubicBezTo>
                    <a:pt x="1359" y="8722"/>
                    <a:pt x="1455" y="8760"/>
                    <a:pt x="1561" y="8760"/>
                  </a:cubicBezTo>
                  <a:cubicBezTo>
                    <a:pt x="1700" y="8760"/>
                    <a:pt x="1855" y="8696"/>
                    <a:pt x="1968" y="8620"/>
                  </a:cubicBezTo>
                  <a:cubicBezTo>
                    <a:pt x="3037" y="8054"/>
                    <a:pt x="3750" y="6837"/>
                    <a:pt x="3801" y="5610"/>
                  </a:cubicBezTo>
                  <a:lnTo>
                    <a:pt x="3801" y="5610"/>
                  </a:lnTo>
                  <a:cubicBezTo>
                    <a:pt x="3817" y="6496"/>
                    <a:pt x="4109" y="7348"/>
                    <a:pt x="4570" y="8087"/>
                  </a:cubicBezTo>
                  <a:cubicBezTo>
                    <a:pt x="4737" y="8353"/>
                    <a:pt x="4937" y="8587"/>
                    <a:pt x="5237" y="8720"/>
                  </a:cubicBezTo>
                  <a:cubicBezTo>
                    <a:pt x="5315" y="8759"/>
                    <a:pt x="5404" y="8778"/>
                    <a:pt x="5494" y="8778"/>
                  </a:cubicBezTo>
                  <a:cubicBezTo>
                    <a:pt x="5712" y="8778"/>
                    <a:pt x="5934" y="8666"/>
                    <a:pt x="6004" y="8454"/>
                  </a:cubicBezTo>
                  <a:cubicBezTo>
                    <a:pt x="6071" y="8287"/>
                    <a:pt x="6071" y="8087"/>
                    <a:pt x="6004" y="7920"/>
                  </a:cubicBezTo>
                  <a:cubicBezTo>
                    <a:pt x="5804" y="6819"/>
                    <a:pt x="5237" y="5752"/>
                    <a:pt x="4570" y="4884"/>
                  </a:cubicBezTo>
                  <a:lnTo>
                    <a:pt x="4570" y="4884"/>
                  </a:lnTo>
                  <a:cubicBezTo>
                    <a:pt x="5070" y="5385"/>
                    <a:pt x="5771" y="5852"/>
                    <a:pt x="6438" y="6052"/>
                  </a:cubicBezTo>
                  <a:cubicBezTo>
                    <a:pt x="6772" y="6152"/>
                    <a:pt x="7122" y="6252"/>
                    <a:pt x="7426" y="6252"/>
                  </a:cubicBezTo>
                  <a:cubicBezTo>
                    <a:pt x="7731" y="6252"/>
                    <a:pt x="7989" y="6152"/>
                    <a:pt x="8139" y="5852"/>
                  </a:cubicBezTo>
                  <a:cubicBezTo>
                    <a:pt x="8439" y="5218"/>
                    <a:pt x="7739" y="4718"/>
                    <a:pt x="7072" y="4417"/>
                  </a:cubicBezTo>
                  <a:cubicBezTo>
                    <a:pt x="6405" y="4117"/>
                    <a:pt x="5637" y="4050"/>
                    <a:pt x="4937" y="4050"/>
                  </a:cubicBezTo>
                  <a:cubicBezTo>
                    <a:pt x="5838" y="3116"/>
                    <a:pt x="6838" y="2082"/>
                    <a:pt x="6938" y="781"/>
                  </a:cubicBezTo>
                  <a:cubicBezTo>
                    <a:pt x="6938" y="548"/>
                    <a:pt x="6938" y="281"/>
                    <a:pt x="6738" y="114"/>
                  </a:cubicBezTo>
                  <a:cubicBezTo>
                    <a:pt x="6634" y="33"/>
                    <a:pt x="6514" y="0"/>
                    <a:pt x="63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33"/>
            <p:cNvSpPr/>
            <p:nvPr/>
          </p:nvSpPr>
          <p:spPr>
            <a:xfrm>
              <a:off x="2341850" y="2567550"/>
              <a:ext cx="51175" cy="51450"/>
            </a:xfrm>
            <a:custGeom>
              <a:avLst/>
              <a:gdLst/>
              <a:ahLst/>
              <a:cxnLst/>
              <a:rect l="l" t="t" r="r" b="b"/>
              <a:pathLst>
                <a:path w="2047" h="2058" extrusionOk="0">
                  <a:moveTo>
                    <a:pt x="904" y="0"/>
                  </a:moveTo>
                  <a:cubicBezTo>
                    <a:pt x="815" y="0"/>
                    <a:pt x="724" y="18"/>
                    <a:pt x="634" y="56"/>
                  </a:cubicBezTo>
                  <a:cubicBezTo>
                    <a:pt x="467" y="156"/>
                    <a:pt x="334" y="257"/>
                    <a:pt x="234" y="423"/>
                  </a:cubicBezTo>
                  <a:cubicBezTo>
                    <a:pt x="0" y="757"/>
                    <a:pt x="0" y="1191"/>
                    <a:pt x="167" y="1524"/>
                  </a:cubicBezTo>
                  <a:cubicBezTo>
                    <a:pt x="334" y="1858"/>
                    <a:pt x="734" y="2058"/>
                    <a:pt x="1101" y="2058"/>
                  </a:cubicBezTo>
                  <a:cubicBezTo>
                    <a:pt x="1468" y="2024"/>
                    <a:pt x="1802" y="1758"/>
                    <a:pt x="1902" y="1391"/>
                  </a:cubicBezTo>
                  <a:cubicBezTo>
                    <a:pt x="2047" y="809"/>
                    <a:pt x="1508" y="0"/>
                    <a:pt x="9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33"/>
            <p:cNvSpPr/>
            <p:nvPr/>
          </p:nvSpPr>
          <p:spPr>
            <a:xfrm>
              <a:off x="2549500" y="2519750"/>
              <a:ext cx="65075" cy="62875"/>
            </a:xfrm>
            <a:custGeom>
              <a:avLst/>
              <a:gdLst/>
              <a:ahLst/>
              <a:cxnLst/>
              <a:rect l="l" t="t" r="r" b="b"/>
              <a:pathLst>
                <a:path w="2603" h="2515" extrusionOk="0">
                  <a:moveTo>
                    <a:pt x="1301" y="0"/>
                  </a:moveTo>
                  <a:cubicBezTo>
                    <a:pt x="1134" y="0"/>
                    <a:pt x="968" y="0"/>
                    <a:pt x="801" y="100"/>
                  </a:cubicBezTo>
                  <a:cubicBezTo>
                    <a:pt x="334" y="267"/>
                    <a:pt x="0" y="701"/>
                    <a:pt x="0" y="1168"/>
                  </a:cubicBezTo>
                  <a:cubicBezTo>
                    <a:pt x="0" y="1668"/>
                    <a:pt x="267" y="2135"/>
                    <a:pt x="667" y="2369"/>
                  </a:cubicBezTo>
                  <a:cubicBezTo>
                    <a:pt x="820" y="2471"/>
                    <a:pt x="1012" y="2514"/>
                    <a:pt x="1183" y="2514"/>
                  </a:cubicBezTo>
                  <a:cubicBezTo>
                    <a:pt x="1236" y="2514"/>
                    <a:pt x="1287" y="2510"/>
                    <a:pt x="1334" y="2502"/>
                  </a:cubicBezTo>
                  <a:cubicBezTo>
                    <a:pt x="1501" y="2469"/>
                    <a:pt x="1635" y="2369"/>
                    <a:pt x="1801" y="2302"/>
                  </a:cubicBezTo>
                  <a:cubicBezTo>
                    <a:pt x="2469" y="1768"/>
                    <a:pt x="2602" y="634"/>
                    <a:pt x="1801" y="134"/>
                  </a:cubicBezTo>
                  <a:cubicBezTo>
                    <a:pt x="1635" y="67"/>
                    <a:pt x="1468" y="0"/>
                    <a:pt x="1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33"/>
            <p:cNvSpPr/>
            <p:nvPr/>
          </p:nvSpPr>
          <p:spPr>
            <a:xfrm>
              <a:off x="2540325" y="3365350"/>
              <a:ext cx="65900" cy="62875"/>
            </a:xfrm>
            <a:custGeom>
              <a:avLst/>
              <a:gdLst/>
              <a:ahLst/>
              <a:cxnLst/>
              <a:rect l="l" t="t" r="r" b="b"/>
              <a:pathLst>
                <a:path w="2636" h="2515" extrusionOk="0">
                  <a:moveTo>
                    <a:pt x="1301" y="1"/>
                  </a:moveTo>
                  <a:cubicBezTo>
                    <a:pt x="1134" y="1"/>
                    <a:pt x="968" y="1"/>
                    <a:pt x="801" y="101"/>
                  </a:cubicBezTo>
                  <a:cubicBezTo>
                    <a:pt x="334" y="234"/>
                    <a:pt x="0" y="701"/>
                    <a:pt x="0" y="1168"/>
                  </a:cubicBezTo>
                  <a:cubicBezTo>
                    <a:pt x="0" y="1668"/>
                    <a:pt x="234" y="2135"/>
                    <a:pt x="667" y="2369"/>
                  </a:cubicBezTo>
                  <a:cubicBezTo>
                    <a:pt x="820" y="2471"/>
                    <a:pt x="1012" y="2514"/>
                    <a:pt x="1183" y="2514"/>
                  </a:cubicBezTo>
                  <a:cubicBezTo>
                    <a:pt x="1236" y="2514"/>
                    <a:pt x="1287" y="2510"/>
                    <a:pt x="1335" y="2502"/>
                  </a:cubicBezTo>
                  <a:cubicBezTo>
                    <a:pt x="1501" y="2469"/>
                    <a:pt x="1635" y="2369"/>
                    <a:pt x="1802" y="2302"/>
                  </a:cubicBezTo>
                  <a:cubicBezTo>
                    <a:pt x="2469" y="1768"/>
                    <a:pt x="2635" y="634"/>
                    <a:pt x="1802" y="134"/>
                  </a:cubicBezTo>
                  <a:cubicBezTo>
                    <a:pt x="1635" y="34"/>
                    <a:pt x="1468" y="1"/>
                    <a:pt x="13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33"/>
            <p:cNvSpPr/>
            <p:nvPr/>
          </p:nvSpPr>
          <p:spPr>
            <a:xfrm>
              <a:off x="2283475" y="3027700"/>
              <a:ext cx="293150" cy="250150"/>
            </a:xfrm>
            <a:custGeom>
              <a:avLst/>
              <a:gdLst/>
              <a:ahLst/>
              <a:cxnLst/>
              <a:rect l="l" t="t" r="r" b="b"/>
              <a:pathLst>
                <a:path w="11726" h="10006" extrusionOk="0">
                  <a:moveTo>
                    <a:pt x="9238" y="0"/>
                  </a:moveTo>
                  <a:cubicBezTo>
                    <a:pt x="9177" y="0"/>
                    <a:pt x="9120" y="30"/>
                    <a:pt x="9107" y="97"/>
                  </a:cubicBezTo>
                  <a:cubicBezTo>
                    <a:pt x="8506" y="2165"/>
                    <a:pt x="7139" y="3700"/>
                    <a:pt x="5771" y="5301"/>
                  </a:cubicBezTo>
                  <a:cubicBezTo>
                    <a:pt x="5904" y="4834"/>
                    <a:pt x="5938" y="4333"/>
                    <a:pt x="6005" y="3866"/>
                  </a:cubicBezTo>
                  <a:cubicBezTo>
                    <a:pt x="6105" y="3299"/>
                    <a:pt x="6138" y="2365"/>
                    <a:pt x="5738" y="1932"/>
                  </a:cubicBezTo>
                  <a:cubicBezTo>
                    <a:pt x="5574" y="1768"/>
                    <a:pt x="5432" y="1701"/>
                    <a:pt x="5312" y="1701"/>
                  </a:cubicBezTo>
                  <a:cubicBezTo>
                    <a:pt x="4941" y="1701"/>
                    <a:pt x="4770" y="2338"/>
                    <a:pt x="4770" y="2766"/>
                  </a:cubicBezTo>
                  <a:cubicBezTo>
                    <a:pt x="4737" y="3466"/>
                    <a:pt x="4970" y="4133"/>
                    <a:pt x="5104" y="4800"/>
                  </a:cubicBezTo>
                  <a:cubicBezTo>
                    <a:pt x="5171" y="5167"/>
                    <a:pt x="5271" y="5501"/>
                    <a:pt x="5237" y="5868"/>
                  </a:cubicBezTo>
                  <a:cubicBezTo>
                    <a:pt x="4604" y="6602"/>
                    <a:pt x="3936" y="7302"/>
                    <a:pt x="3169" y="7869"/>
                  </a:cubicBezTo>
                  <a:cubicBezTo>
                    <a:pt x="3569" y="7169"/>
                    <a:pt x="3670" y="6268"/>
                    <a:pt x="3770" y="5534"/>
                  </a:cubicBezTo>
                  <a:cubicBezTo>
                    <a:pt x="3803" y="4934"/>
                    <a:pt x="3736" y="3666"/>
                    <a:pt x="2969" y="3366"/>
                  </a:cubicBezTo>
                  <a:cubicBezTo>
                    <a:pt x="2893" y="3339"/>
                    <a:pt x="2826" y="3326"/>
                    <a:pt x="2767" y="3326"/>
                  </a:cubicBezTo>
                  <a:cubicBezTo>
                    <a:pt x="1891" y="3326"/>
                    <a:pt x="2771" y="6164"/>
                    <a:pt x="2802" y="6602"/>
                  </a:cubicBezTo>
                  <a:cubicBezTo>
                    <a:pt x="2902" y="7102"/>
                    <a:pt x="3002" y="7769"/>
                    <a:pt x="2769" y="8203"/>
                  </a:cubicBezTo>
                  <a:cubicBezTo>
                    <a:pt x="2302" y="8536"/>
                    <a:pt x="1835" y="8803"/>
                    <a:pt x="1401" y="9037"/>
                  </a:cubicBezTo>
                  <a:cubicBezTo>
                    <a:pt x="968" y="9304"/>
                    <a:pt x="401" y="9470"/>
                    <a:pt x="67" y="9837"/>
                  </a:cubicBezTo>
                  <a:cubicBezTo>
                    <a:pt x="0" y="9904"/>
                    <a:pt x="67" y="10004"/>
                    <a:pt x="67" y="10004"/>
                  </a:cubicBezTo>
                  <a:cubicBezTo>
                    <a:pt x="87" y="10005"/>
                    <a:pt x="107" y="10006"/>
                    <a:pt x="127" y="10006"/>
                  </a:cubicBezTo>
                  <a:cubicBezTo>
                    <a:pt x="612" y="10006"/>
                    <a:pt x="1153" y="9627"/>
                    <a:pt x="1601" y="9370"/>
                  </a:cubicBezTo>
                  <a:cubicBezTo>
                    <a:pt x="2135" y="9103"/>
                    <a:pt x="2635" y="8770"/>
                    <a:pt x="3102" y="8436"/>
                  </a:cubicBezTo>
                  <a:cubicBezTo>
                    <a:pt x="3503" y="8136"/>
                    <a:pt x="3903" y="7802"/>
                    <a:pt x="4270" y="7469"/>
                  </a:cubicBezTo>
                  <a:cubicBezTo>
                    <a:pt x="4604" y="7802"/>
                    <a:pt x="4904" y="8203"/>
                    <a:pt x="5271" y="8503"/>
                  </a:cubicBezTo>
                  <a:cubicBezTo>
                    <a:pt x="5771" y="8870"/>
                    <a:pt x="6305" y="9003"/>
                    <a:pt x="6939" y="9037"/>
                  </a:cubicBezTo>
                  <a:cubicBezTo>
                    <a:pt x="7013" y="9047"/>
                    <a:pt x="7094" y="9052"/>
                    <a:pt x="7176" y="9052"/>
                  </a:cubicBezTo>
                  <a:cubicBezTo>
                    <a:pt x="7649" y="9052"/>
                    <a:pt x="8175" y="8871"/>
                    <a:pt x="7806" y="8303"/>
                  </a:cubicBezTo>
                  <a:cubicBezTo>
                    <a:pt x="7293" y="7458"/>
                    <a:pt x="5934" y="7159"/>
                    <a:pt x="4889" y="7159"/>
                  </a:cubicBezTo>
                  <a:cubicBezTo>
                    <a:pt x="4779" y="7159"/>
                    <a:pt x="4672" y="7162"/>
                    <a:pt x="4570" y="7169"/>
                  </a:cubicBezTo>
                  <a:cubicBezTo>
                    <a:pt x="4970" y="6802"/>
                    <a:pt x="5337" y="6435"/>
                    <a:pt x="5738" y="6035"/>
                  </a:cubicBezTo>
                  <a:lnTo>
                    <a:pt x="6238" y="5534"/>
                  </a:lnTo>
                  <a:cubicBezTo>
                    <a:pt x="6738" y="6035"/>
                    <a:pt x="7806" y="6502"/>
                    <a:pt x="8340" y="6535"/>
                  </a:cubicBezTo>
                  <a:cubicBezTo>
                    <a:pt x="8547" y="6554"/>
                    <a:pt x="8744" y="6563"/>
                    <a:pt x="8929" y="6563"/>
                  </a:cubicBezTo>
                  <a:cubicBezTo>
                    <a:pt x="10986" y="6563"/>
                    <a:pt x="11726" y="5457"/>
                    <a:pt x="11175" y="4967"/>
                  </a:cubicBezTo>
                  <a:cubicBezTo>
                    <a:pt x="10892" y="4699"/>
                    <a:pt x="10568" y="4604"/>
                    <a:pt x="10230" y="4604"/>
                  </a:cubicBezTo>
                  <a:cubicBezTo>
                    <a:pt x="9769" y="4604"/>
                    <a:pt x="9282" y="4780"/>
                    <a:pt x="8840" y="4934"/>
                  </a:cubicBezTo>
                  <a:cubicBezTo>
                    <a:pt x="8297" y="5089"/>
                    <a:pt x="7675" y="5244"/>
                    <a:pt x="7080" y="5244"/>
                  </a:cubicBezTo>
                  <a:cubicBezTo>
                    <a:pt x="6908" y="5244"/>
                    <a:pt x="6737" y="5231"/>
                    <a:pt x="6572" y="5201"/>
                  </a:cubicBezTo>
                  <a:cubicBezTo>
                    <a:pt x="7839" y="3766"/>
                    <a:pt x="8907" y="2032"/>
                    <a:pt x="9407" y="164"/>
                  </a:cubicBezTo>
                  <a:cubicBezTo>
                    <a:pt x="9427" y="64"/>
                    <a:pt x="9328" y="0"/>
                    <a:pt x="92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33"/>
            <p:cNvSpPr/>
            <p:nvPr/>
          </p:nvSpPr>
          <p:spPr>
            <a:xfrm>
              <a:off x="2411900" y="2901550"/>
              <a:ext cx="211000" cy="219300"/>
            </a:xfrm>
            <a:custGeom>
              <a:avLst/>
              <a:gdLst/>
              <a:ahLst/>
              <a:cxnLst/>
              <a:rect l="l" t="t" r="r" b="b"/>
              <a:pathLst>
                <a:path w="8440" h="8772" extrusionOk="0">
                  <a:moveTo>
                    <a:pt x="2076" y="1"/>
                  </a:moveTo>
                  <a:cubicBezTo>
                    <a:pt x="1943" y="1"/>
                    <a:pt x="1813" y="40"/>
                    <a:pt x="1701" y="139"/>
                  </a:cubicBezTo>
                  <a:cubicBezTo>
                    <a:pt x="1501" y="306"/>
                    <a:pt x="1501" y="540"/>
                    <a:pt x="1501" y="807"/>
                  </a:cubicBezTo>
                  <a:cubicBezTo>
                    <a:pt x="1601" y="2074"/>
                    <a:pt x="2602" y="3142"/>
                    <a:pt x="3503" y="4042"/>
                  </a:cubicBezTo>
                  <a:cubicBezTo>
                    <a:pt x="2802" y="4042"/>
                    <a:pt x="2035" y="4142"/>
                    <a:pt x="1368" y="4409"/>
                  </a:cubicBezTo>
                  <a:cubicBezTo>
                    <a:pt x="701" y="4709"/>
                    <a:pt x="0" y="5210"/>
                    <a:pt x="300" y="5843"/>
                  </a:cubicBezTo>
                  <a:cubicBezTo>
                    <a:pt x="448" y="6154"/>
                    <a:pt x="699" y="6256"/>
                    <a:pt x="995" y="6256"/>
                  </a:cubicBezTo>
                  <a:cubicBezTo>
                    <a:pt x="1304" y="6256"/>
                    <a:pt x="1661" y="6146"/>
                    <a:pt x="2002" y="6044"/>
                  </a:cubicBezTo>
                  <a:cubicBezTo>
                    <a:pt x="2669" y="5843"/>
                    <a:pt x="3369" y="5376"/>
                    <a:pt x="3870" y="4876"/>
                  </a:cubicBezTo>
                  <a:lnTo>
                    <a:pt x="3870" y="4876"/>
                  </a:lnTo>
                  <a:cubicBezTo>
                    <a:pt x="3203" y="5743"/>
                    <a:pt x="2635" y="6844"/>
                    <a:pt x="2435" y="7912"/>
                  </a:cubicBezTo>
                  <a:cubicBezTo>
                    <a:pt x="2369" y="8078"/>
                    <a:pt x="2369" y="8279"/>
                    <a:pt x="2435" y="8479"/>
                  </a:cubicBezTo>
                  <a:cubicBezTo>
                    <a:pt x="2506" y="8666"/>
                    <a:pt x="2723" y="8771"/>
                    <a:pt x="2939" y="8771"/>
                  </a:cubicBezTo>
                  <a:cubicBezTo>
                    <a:pt x="3031" y="8771"/>
                    <a:pt x="3123" y="8752"/>
                    <a:pt x="3203" y="8712"/>
                  </a:cubicBezTo>
                  <a:cubicBezTo>
                    <a:pt x="3503" y="8579"/>
                    <a:pt x="3703" y="8345"/>
                    <a:pt x="3870" y="8078"/>
                  </a:cubicBezTo>
                  <a:cubicBezTo>
                    <a:pt x="4331" y="7371"/>
                    <a:pt x="4622" y="6493"/>
                    <a:pt x="4639" y="5601"/>
                  </a:cubicBezTo>
                  <a:lnTo>
                    <a:pt x="4639" y="5601"/>
                  </a:lnTo>
                  <a:cubicBezTo>
                    <a:pt x="4689" y="6829"/>
                    <a:pt x="5403" y="8048"/>
                    <a:pt x="6472" y="8645"/>
                  </a:cubicBezTo>
                  <a:cubicBezTo>
                    <a:pt x="6587" y="8703"/>
                    <a:pt x="6747" y="8761"/>
                    <a:pt x="6887" y="8761"/>
                  </a:cubicBezTo>
                  <a:cubicBezTo>
                    <a:pt x="6990" y="8761"/>
                    <a:pt x="7082" y="8730"/>
                    <a:pt x="7139" y="8645"/>
                  </a:cubicBezTo>
                  <a:cubicBezTo>
                    <a:pt x="7172" y="8545"/>
                    <a:pt x="7172" y="8412"/>
                    <a:pt x="7172" y="8345"/>
                  </a:cubicBezTo>
                  <a:cubicBezTo>
                    <a:pt x="7139" y="7078"/>
                    <a:pt x="6472" y="5910"/>
                    <a:pt x="5437" y="5243"/>
                  </a:cubicBezTo>
                  <a:lnTo>
                    <a:pt x="5437" y="5243"/>
                  </a:lnTo>
                  <a:cubicBezTo>
                    <a:pt x="5848" y="5380"/>
                    <a:pt x="6303" y="5494"/>
                    <a:pt x="6729" y="5494"/>
                  </a:cubicBezTo>
                  <a:cubicBezTo>
                    <a:pt x="6823" y="5494"/>
                    <a:pt x="6915" y="5489"/>
                    <a:pt x="7005" y="5477"/>
                  </a:cubicBezTo>
                  <a:cubicBezTo>
                    <a:pt x="7539" y="5376"/>
                    <a:pt x="8039" y="5076"/>
                    <a:pt x="8340" y="4576"/>
                  </a:cubicBezTo>
                  <a:cubicBezTo>
                    <a:pt x="8373" y="4509"/>
                    <a:pt x="8440" y="4376"/>
                    <a:pt x="8440" y="4242"/>
                  </a:cubicBezTo>
                  <a:cubicBezTo>
                    <a:pt x="8373" y="4009"/>
                    <a:pt x="8106" y="3875"/>
                    <a:pt x="7839" y="3842"/>
                  </a:cubicBezTo>
                  <a:cubicBezTo>
                    <a:pt x="7629" y="3807"/>
                    <a:pt x="7417" y="3790"/>
                    <a:pt x="7206" y="3790"/>
                  </a:cubicBezTo>
                  <a:cubicBezTo>
                    <a:pt x="6450" y="3790"/>
                    <a:pt x="5706" y="4013"/>
                    <a:pt x="5090" y="4447"/>
                  </a:cubicBezTo>
                  <a:lnTo>
                    <a:pt x="5090" y="4447"/>
                  </a:lnTo>
                  <a:cubicBezTo>
                    <a:pt x="6172" y="3639"/>
                    <a:pt x="6803" y="2306"/>
                    <a:pt x="6705" y="973"/>
                  </a:cubicBezTo>
                  <a:cubicBezTo>
                    <a:pt x="6705" y="840"/>
                    <a:pt x="6672" y="706"/>
                    <a:pt x="6572" y="640"/>
                  </a:cubicBezTo>
                  <a:cubicBezTo>
                    <a:pt x="6505" y="540"/>
                    <a:pt x="6405" y="540"/>
                    <a:pt x="6305" y="540"/>
                  </a:cubicBezTo>
                  <a:cubicBezTo>
                    <a:pt x="5738" y="540"/>
                    <a:pt x="5337" y="1007"/>
                    <a:pt x="5037" y="1407"/>
                  </a:cubicBezTo>
                  <a:cubicBezTo>
                    <a:pt x="4670" y="2007"/>
                    <a:pt x="4403" y="2675"/>
                    <a:pt x="4237" y="3375"/>
                  </a:cubicBezTo>
                  <a:cubicBezTo>
                    <a:pt x="4370" y="2208"/>
                    <a:pt x="3703" y="973"/>
                    <a:pt x="2702" y="239"/>
                  </a:cubicBezTo>
                  <a:cubicBezTo>
                    <a:pt x="2534" y="114"/>
                    <a:pt x="2301" y="1"/>
                    <a:pt x="20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33"/>
            <p:cNvSpPr/>
            <p:nvPr/>
          </p:nvSpPr>
          <p:spPr>
            <a:xfrm>
              <a:off x="2496650" y="2991175"/>
              <a:ext cx="50375" cy="51475"/>
            </a:xfrm>
            <a:custGeom>
              <a:avLst/>
              <a:gdLst/>
              <a:ahLst/>
              <a:cxnLst/>
              <a:rect l="l" t="t" r="r" b="b"/>
              <a:pathLst>
                <a:path w="2015" h="2059" extrusionOk="0">
                  <a:moveTo>
                    <a:pt x="1124" y="1"/>
                  </a:moveTo>
                  <a:cubicBezTo>
                    <a:pt x="488" y="1"/>
                    <a:pt x="1" y="806"/>
                    <a:pt x="146" y="1358"/>
                  </a:cubicBezTo>
                  <a:cubicBezTo>
                    <a:pt x="246" y="1758"/>
                    <a:pt x="580" y="1992"/>
                    <a:pt x="947" y="2058"/>
                  </a:cubicBezTo>
                  <a:cubicBezTo>
                    <a:pt x="1314" y="2058"/>
                    <a:pt x="1681" y="1825"/>
                    <a:pt x="1847" y="1491"/>
                  </a:cubicBezTo>
                  <a:cubicBezTo>
                    <a:pt x="2014" y="1158"/>
                    <a:pt x="2014" y="757"/>
                    <a:pt x="1814" y="424"/>
                  </a:cubicBezTo>
                  <a:cubicBezTo>
                    <a:pt x="1681" y="257"/>
                    <a:pt x="1580" y="124"/>
                    <a:pt x="1414" y="57"/>
                  </a:cubicBezTo>
                  <a:cubicBezTo>
                    <a:pt x="1315" y="18"/>
                    <a:pt x="1218" y="1"/>
                    <a:pt x="11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33"/>
            <p:cNvSpPr/>
            <p:nvPr/>
          </p:nvSpPr>
          <p:spPr>
            <a:xfrm>
              <a:off x="2264300" y="2943375"/>
              <a:ext cx="64225" cy="62875"/>
            </a:xfrm>
            <a:custGeom>
              <a:avLst/>
              <a:gdLst/>
              <a:ahLst/>
              <a:cxnLst/>
              <a:rect l="l" t="t" r="r" b="b"/>
              <a:pathLst>
                <a:path w="2569" h="2515" extrusionOk="0">
                  <a:moveTo>
                    <a:pt x="1268" y="1"/>
                  </a:moveTo>
                  <a:cubicBezTo>
                    <a:pt x="1101" y="1"/>
                    <a:pt x="934" y="34"/>
                    <a:pt x="767" y="134"/>
                  </a:cubicBezTo>
                  <a:cubicBezTo>
                    <a:pt x="0" y="635"/>
                    <a:pt x="100" y="1702"/>
                    <a:pt x="767" y="2302"/>
                  </a:cubicBezTo>
                  <a:cubicBezTo>
                    <a:pt x="934" y="2369"/>
                    <a:pt x="1067" y="2436"/>
                    <a:pt x="1234" y="2503"/>
                  </a:cubicBezTo>
                  <a:cubicBezTo>
                    <a:pt x="1281" y="2510"/>
                    <a:pt x="1332" y="2515"/>
                    <a:pt x="1385" y="2515"/>
                  </a:cubicBezTo>
                  <a:cubicBezTo>
                    <a:pt x="1557" y="2515"/>
                    <a:pt x="1748" y="2471"/>
                    <a:pt x="1901" y="2369"/>
                  </a:cubicBezTo>
                  <a:cubicBezTo>
                    <a:pt x="2335" y="2136"/>
                    <a:pt x="2569" y="1669"/>
                    <a:pt x="2569" y="1168"/>
                  </a:cubicBezTo>
                  <a:cubicBezTo>
                    <a:pt x="2569" y="701"/>
                    <a:pt x="2235" y="234"/>
                    <a:pt x="1768" y="68"/>
                  </a:cubicBezTo>
                  <a:cubicBezTo>
                    <a:pt x="1601" y="1"/>
                    <a:pt x="1434" y="1"/>
                    <a:pt x="1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33"/>
            <p:cNvSpPr/>
            <p:nvPr/>
          </p:nvSpPr>
          <p:spPr>
            <a:xfrm>
              <a:off x="2490275" y="3534975"/>
              <a:ext cx="47550" cy="104775"/>
            </a:xfrm>
            <a:custGeom>
              <a:avLst/>
              <a:gdLst/>
              <a:ahLst/>
              <a:cxnLst/>
              <a:rect l="l" t="t" r="r" b="b"/>
              <a:pathLst>
                <a:path w="1902" h="4191" extrusionOk="0">
                  <a:moveTo>
                    <a:pt x="1062" y="1"/>
                  </a:moveTo>
                  <a:cubicBezTo>
                    <a:pt x="997" y="1"/>
                    <a:pt x="921" y="18"/>
                    <a:pt x="835" y="54"/>
                  </a:cubicBezTo>
                  <a:cubicBezTo>
                    <a:pt x="68" y="354"/>
                    <a:pt x="1" y="1588"/>
                    <a:pt x="34" y="2222"/>
                  </a:cubicBezTo>
                  <a:cubicBezTo>
                    <a:pt x="134" y="2856"/>
                    <a:pt x="201" y="3556"/>
                    <a:pt x="468" y="4190"/>
                  </a:cubicBezTo>
                  <a:cubicBezTo>
                    <a:pt x="568" y="4090"/>
                    <a:pt x="701" y="3957"/>
                    <a:pt x="868" y="3890"/>
                  </a:cubicBezTo>
                  <a:cubicBezTo>
                    <a:pt x="901" y="3890"/>
                    <a:pt x="901" y="3856"/>
                    <a:pt x="968" y="3856"/>
                  </a:cubicBezTo>
                  <a:cubicBezTo>
                    <a:pt x="1002" y="3623"/>
                    <a:pt x="1002" y="3423"/>
                    <a:pt x="1035" y="3256"/>
                  </a:cubicBezTo>
                  <a:cubicBezTo>
                    <a:pt x="1066" y="2792"/>
                    <a:pt x="1901" y="1"/>
                    <a:pt x="10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33"/>
            <p:cNvSpPr/>
            <p:nvPr/>
          </p:nvSpPr>
          <p:spPr>
            <a:xfrm>
              <a:off x="2292925" y="3493125"/>
              <a:ext cx="206550" cy="184250"/>
            </a:xfrm>
            <a:custGeom>
              <a:avLst/>
              <a:gdLst/>
              <a:ahLst/>
              <a:cxnLst/>
              <a:rect l="l" t="t" r="r" b="b"/>
              <a:pathLst>
                <a:path w="8262" h="7370" extrusionOk="0">
                  <a:moveTo>
                    <a:pt x="6441" y="0"/>
                  </a:moveTo>
                  <a:cubicBezTo>
                    <a:pt x="6325" y="0"/>
                    <a:pt x="6187" y="66"/>
                    <a:pt x="6027" y="227"/>
                  </a:cubicBezTo>
                  <a:cubicBezTo>
                    <a:pt x="5593" y="694"/>
                    <a:pt x="5627" y="1594"/>
                    <a:pt x="5727" y="2195"/>
                  </a:cubicBezTo>
                  <a:cubicBezTo>
                    <a:pt x="5793" y="2662"/>
                    <a:pt x="5860" y="3162"/>
                    <a:pt x="5960" y="3596"/>
                  </a:cubicBezTo>
                  <a:cubicBezTo>
                    <a:pt x="5360" y="2895"/>
                    <a:pt x="4759" y="2195"/>
                    <a:pt x="4226" y="1428"/>
                  </a:cubicBezTo>
                  <a:cubicBezTo>
                    <a:pt x="4226" y="1528"/>
                    <a:pt x="4226" y="1661"/>
                    <a:pt x="4192" y="1728"/>
                  </a:cubicBezTo>
                  <a:cubicBezTo>
                    <a:pt x="4125" y="1794"/>
                    <a:pt x="4059" y="1895"/>
                    <a:pt x="3959" y="1928"/>
                  </a:cubicBezTo>
                  <a:cubicBezTo>
                    <a:pt x="4359" y="2495"/>
                    <a:pt x="4759" y="3029"/>
                    <a:pt x="5193" y="3529"/>
                  </a:cubicBezTo>
                  <a:cubicBezTo>
                    <a:pt x="5036" y="3556"/>
                    <a:pt x="4876" y="3568"/>
                    <a:pt x="4715" y="3568"/>
                  </a:cubicBezTo>
                  <a:cubicBezTo>
                    <a:pt x="4090" y="3568"/>
                    <a:pt x="3448" y="3388"/>
                    <a:pt x="2891" y="3229"/>
                  </a:cubicBezTo>
                  <a:cubicBezTo>
                    <a:pt x="2453" y="3076"/>
                    <a:pt x="1971" y="2913"/>
                    <a:pt x="1514" y="2913"/>
                  </a:cubicBezTo>
                  <a:cubicBezTo>
                    <a:pt x="1171" y="2913"/>
                    <a:pt x="842" y="3005"/>
                    <a:pt x="556" y="3262"/>
                  </a:cubicBezTo>
                  <a:cubicBezTo>
                    <a:pt x="0" y="3787"/>
                    <a:pt x="760" y="4885"/>
                    <a:pt x="2864" y="4885"/>
                  </a:cubicBezTo>
                  <a:cubicBezTo>
                    <a:pt x="3031" y="4885"/>
                    <a:pt x="3207" y="4878"/>
                    <a:pt x="3392" y="4863"/>
                  </a:cubicBezTo>
                  <a:cubicBezTo>
                    <a:pt x="3925" y="4830"/>
                    <a:pt x="5026" y="4363"/>
                    <a:pt x="5526" y="3863"/>
                  </a:cubicBezTo>
                  <a:lnTo>
                    <a:pt x="6027" y="4363"/>
                  </a:lnTo>
                  <a:cubicBezTo>
                    <a:pt x="6394" y="4730"/>
                    <a:pt x="6761" y="5097"/>
                    <a:pt x="7194" y="5497"/>
                  </a:cubicBezTo>
                  <a:cubicBezTo>
                    <a:pt x="7061" y="5485"/>
                    <a:pt x="6920" y="5479"/>
                    <a:pt x="6776" y="5479"/>
                  </a:cubicBezTo>
                  <a:cubicBezTo>
                    <a:pt x="5727" y="5479"/>
                    <a:pt x="4453" y="5807"/>
                    <a:pt x="3925" y="6598"/>
                  </a:cubicBezTo>
                  <a:cubicBezTo>
                    <a:pt x="3561" y="7204"/>
                    <a:pt x="4162" y="7370"/>
                    <a:pt x="4651" y="7370"/>
                  </a:cubicBezTo>
                  <a:cubicBezTo>
                    <a:pt x="4699" y="7370"/>
                    <a:pt x="4747" y="7368"/>
                    <a:pt x="4793" y="7365"/>
                  </a:cubicBezTo>
                  <a:cubicBezTo>
                    <a:pt x="5426" y="7332"/>
                    <a:pt x="5960" y="7198"/>
                    <a:pt x="6460" y="6831"/>
                  </a:cubicBezTo>
                  <a:cubicBezTo>
                    <a:pt x="6861" y="6531"/>
                    <a:pt x="7128" y="6098"/>
                    <a:pt x="7461" y="5764"/>
                  </a:cubicBezTo>
                  <a:cubicBezTo>
                    <a:pt x="7628" y="5897"/>
                    <a:pt x="7795" y="6064"/>
                    <a:pt x="7962" y="6198"/>
                  </a:cubicBezTo>
                  <a:cubicBezTo>
                    <a:pt x="8062" y="6098"/>
                    <a:pt x="8195" y="6031"/>
                    <a:pt x="8262" y="5998"/>
                  </a:cubicBezTo>
                  <a:cubicBezTo>
                    <a:pt x="7561" y="5430"/>
                    <a:pt x="7028" y="4830"/>
                    <a:pt x="6460" y="4196"/>
                  </a:cubicBezTo>
                  <a:cubicBezTo>
                    <a:pt x="6427" y="3829"/>
                    <a:pt x="6527" y="3496"/>
                    <a:pt x="6594" y="3095"/>
                  </a:cubicBezTo>
                  <a:cubicBezTo>
                    <a:pt x="6727" y="2428"/>
                    <a:pt x="6961" y="1761"/>
                    <a:pt x="6961" y="1061"/>
                  </a:cubicBezTo>
                  <a:cubicBezTo>
                    <a:pt x="6961" y="655"/>
                    <a:pt x="6807" y="0"/>
                    <a:pt x="6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33"/>
            <p:cNvSpPr/>
            <p:nvPr/>
          </p:nvSpPr>
          <p:spPr>
            <a:xfrm>
              <a:off x="2244275" y="3419650"/>
              <a:ext cx="94250" cy="124850"/>
            </a:xfrm>
            <a:custGeom>
              <a:avLst/>
              <a:gdLst/>
              <a:ahLst/>
              <a:cxnLst/>
              <a:rect l="l" t="t" r="r" b="b"/>
              <a:pathLst>
                <a:path w="3770" h="4994" extrusionOk="0">
                  <a:moveTo>
                    <a:pt x="1270" y="1"/>
                  </a:moveTo>
                  <a:cubicBezTo>
                    <a:pt x="1037" y="1"/>
                    <a:pt x="801" y="22"/>
                    <a:pt x="568" y="63"/>
                  </a:cubicBezTo>
                  <a:cubicBezTo>
                    <a:pt x="334" y="130"/>
                    <a:pt x="34" y="230"/>
                    <a:pt x="0" y="497"/>
                  </a:cubicBezTo>
                  <a:cubicBezTo>
                    <a:pt x="0" y="631"/>
                    <a:pt x="34" y="764"/>
                    <a:pt x="67" y="831"/>
                  </a:cubicBezTo>
                  <a:cubicBezTo>
                    <a:pt x="334" y="1298"/>
                    <a:pt x="868" y="1631"/>
                    <a:pt x="1401" y="1698"/>
                  </a:cubicBezTo>
                  <a:cubicBezTo>
                    <a:pt x="1553" y="1725"/>
                    <a:pt x="1703" y="1737"/>
                    <a:pt x="1850" y="1737"/>
                  </a:cubicBezTo>
                  <a:cubicBezTo>
                    <a:pt x="2252" y="1737"/>
                    <a:pt x="2636" y="1644"/>
                    <a:pt x="3003" y="1498"/>
                  </a:cubicBezTo>
                  <a:lnTo>
                    <a:pt x="3003" y="1498"/>
                  </a:lnTo>
                  <a:cubicBezTo>
                    <a:pt x="1969" y="2165"/>
                    <a:pt x="1301" y="3366"/>
                    <a:pt x="1235" y="4600"/>
                  </a:cubicBezTo>
                  <a:cubicBezTo>
                    <a:pt x="1235" y="4667"/>
                    <a:pt x="1235" y="4800"/>
                    <a:pt x="1268" y="4867"/>
                  </a:cubicBezTo>
                  <a:cubicBezTo>
                    <a:pt x="1328" y="4957"/>
                    <a:pt x="1429" y="4993"/>
                    <a:pt x="1540" y="4993"/>
                  </a:cubicBezTo>
                  <a:cubicBezTo>
                    <a:pt x="1675" y="4993"/>
                    <a:pt x="1825" y="4940"/>
                    <a:pt x="1935" y="4867"/>
                  </a:cubicBezTo>
                  <a:cubicBezTo>
                    <a:pt x="3069" y="4233"/>
                    <a:pt x="3770" y="2999"/>
                    <a:pt x="3770" y="1731"/>
                  </a:cubicBezTo>
                  <a:cubicBezTo>
                    <a:pt x="3636" y="1665"/>
                    <a:pt x="3403" y="1498"/>
                    <a:pt x="3303" y="1264"/>
                  </a:cubicBezTo>
                  <a:cubicBezTo>
                    <a:pt x="3203" y="1031"/>
                    <a:pt x="3169" y="831"/>
                    <a:pt x="3203" y="564"/>
                  </a:cubicBezTo>
                  <a:cubicBezTo>
                    <a:pt x="2652" y="189"/>
                    <a:pt x="1971" y="1"/>
                    <a:pt x="12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33"/>
            <p:cNvSpPr/>
            <p:nvPr/>
          </p:nvSpPr>
          <p:spPr>
            <a:xfrm>
              <a:off x="2283475" y="3324600"/>
              <a:ext cx="175150" cy="156475"/>
            </a:xfrm>
            <a:custGeom>
              <a:avLst/>
              <a:gdLst/>
              <a:ahLst/>
              <a:cxnLst/>
              <a:rect l="l" t="t" r="r" b="b"/>
              <a:pathLst>
                <a:path w="7006" h="6259" extrusionOk="0">
                  <a:moveTo>
                    <a:pt x="4924" y="1"/>
                  </a:moveTo>
                  <a:cubicBezTo>
                    <a:pt x="4691" y="1"/>
                    <a:pt x="4445" y="132"/>
                    <a:pt x="4270" y="263"/>
                  </a:cubicBezTo>
                  <a:cubicBezTo>
                    <a:pt x="3269" y="963"/>
                    <a:pt x="2535" y="2198"/>
                    <a:pt x="2535" y="3432"/>
                  </a:cubicBezTo>
                  <a:cubicBezTo>
                    <a:pt x="2369" y="2731"/>
                    <a:pt x="2168" y="2098"/>
                    <a:pt x="1768" y="1464"/>
                  </a:cubicBezTo>
                  <a:cubicBezTo>
                    <a:pt x="1468" y="997"/>
                    <a:pt x="1034" y="596"/>
                    <a:pt x="501" y="596"/>
                  </a:cubicBezTo>
                  <a:cubicBezTo>
                    <a:pt x="434" y="596"/>
                    <a:pt x="300" y="596"/>
                    <a:pt x="200" y="663"/>
                  </a:cubicBezTo>
                  <a:cubicBezTo>
                    <a:pt x="134" y="763"/>
                    <a:pt x="100" y="897"/>
                    <a:pt x="100" y="997"/>
                  </a:cubicBezTo>
                  <a:cubicBezTo>
                    <a:pt x="0" y="2298"/>
                    <a:pt x="601" y="3599"/>
                    <a:pt x="1535" y="4399"/>
                  </a:cubicBezTo>
                  <a:cubicBezTo>
                    <a:pt x="1601" y="4266"/>
                    <a:pt x="1635" y="4099"/>
                    <a:pt x="1668" y="3966"/>
                  </a:cubicBezTo>
                  <a:cubicBezTo>
                    <a:pt x="1835" y="3832"/>
                    <a:pt x="1968" y="3665"/>
                    <a:pt x="2168" y="3599"/>
                  </a:cubicBezTo>
                  <a:cubicBezTo>
                    <a:pt x="2267" y="3560"/>
                    <a:pt x="2364" y="3542"/>
                    <a:pt x="2458" y="3542"/>
                  </a:cubicBezTo>
                  <a:cubicBezTo>
                    <a:pt x="3094" y="3542"/>
                    <a:pt x="3586" y="4352"/>
                    <a:pt x="3469" y="4933"/>
                  </a:cubicBezTo>
                  <a:cubicBezTo>
                    <a:pt x="3469" y="5000"/>
                    <a:pt x="3436" y="5066"/>
                    <a:pt x="3369" y="5133"/>
                  </a:cubicBezTo>
                  <a:cubicBezTo>
                    <a:pt x="3836" y="5500"/>
                    <a:pt x="4437" y="5900"/>
                    <a:pt x="4970" y="6034"/>
                  </a:cubicBezTo>
                  <a:cubicBezTo>
                    <a:pt x="5304" y="6150"/>
                    <a:pt x="5654" y="6259"/>
                    <a:pt x="5959" y="6259"/>
                  </a:cubicBezTo>
                  <a:cubicBezTo>
                    <a:pt x="6263" y="6259"/>
                    <a:pt x="6522" y="6150"/>
                    <a:pt x="6672" y="5834"/>
                  </a:cubicBezTo>
                  <a:cubicBezTo>
                    <a:pt x="7005" y="5166"/>
                    <a:pt x="6271" y="4699"/>
                    <a:pt x="5604" y="4433"/>
                  </a:cubicBezTo>
                  <a:cubicBezTo>
                    <a:pt x="4937" y="4132"/>
                    <a:pt x="4203" y="4066"/>
                    <a:pt x="3469" y="4066"/>
                  </a:cubicBezTo>
                  <a:cubicBezTo>
                    <a:pt x="4403" y="3132"/>
                    <a:pt x="5371" y="2098"/>
                    <a:pt x="5471" y="797"/>
                  </a:cubicBezTo>
                  <a:cubicBezTo>
                    <a:pt x="5471" y="530"/>
                    <a:pt x="5437" y="263"/>
                    <a:pt x="5271" y="129"/>
                  </a:cubicBezTo>
                  <a:cubicBezTo>
                    <a:pt x="5167" y="37"/>
                    <a:pt x="5047" y="1"/>
                    <a:pt x="4924"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33"/>
            <p:cNvSpPr/>
            <p:nvPr/>
          </p:nvSpPr>
          <p:spPr>
            <a:xfrm>
              <a:off x="2340175" y="3454575"/>
              <a:ext cx="57575" cy="90125"/>
            </a:xfrm>
            <a:custGeom>
              <a:avLst/>
              <a:gdLst/>
              <a:ahLst/>
              <a:cxnLst/>
              <a:rect l="l" t="t" r="r" b="b"/>
              <a:pathLst>
                <a:path w="2303" h="3605" extrusionOk="0">
                  <a:moveTo>
                    <a:pt x="1035" y="1"/>
                  </a:moveTo>
                  <a:cubicBezTo>
                    <a:pt x="868" y="234"/>
                    <a:pt x="634" y="401"/>
                    <a:pt x="367" y="401"/>
                  </a:cubicBezTo>
                  <a:cubicBezTo>
                    <a:pt x="234" y="401"/>
                    <a:pt x="134" y="401"/>
                    <a:pt x="1" y="334"/>
                  </a:cubicBezTo>
                  <a:lnTo>
                    <a:pt x="1" y="334"/>
                  </a:lnTo>
                  <a:cubicBezTo>
                    <a:pt x="1" y="1268"/>
                    <a:pt x="301" y="2136"/>
                    <a:pt x="734" y="2936"/>
                  </a:cubicBezTo>
                  <a:cubicBezTo>
                    <a:pt x="901" y="3170"/>
                    <a:pt x="1135" y="3437"/>
                    <a:pt x="1402" y="3570"/>
                  </a:cubicBezTo>
                  <a:cubicBezTo>
                    <a:pt x="1472" y="3594"/>
                    <a:pt x="1548" y="3605"/>
                    <a:pt x="1624" y="3605"/>
                  </a:cubicBezTo>
                  <a:cubicBezTo>
                    <a:pt x="1763" y="3605"/>
                    <a:pt x="1906" y="3568"/>
                    <a:pt x="2035" y="3503"/>
                  </a:cubicBezTo>
                  <a:cubicBezTo>
                    <a:pt x="2135" y="3437"/>
                    <a:pt x="2202" y="3403"/>
                    <a:pt x="2235" y="3270"/>
                  </a:cubicBezTo>
                  <a:cubicBezTo>
                    <a:pt x="2302" y="3203"/>
                    <a:pt x="2302" y="3070"/>
                    <a:pt x="2302" y="2970"/>
                  </a:cubicBezTo>
                  <a:cubicBezTo>
                    <a:pt x="2302" y="2903"/>
                    <a:pt x="2302" y="2803"/>
                    <a:pt x="2235" y="2736"/>
                  </a:cubicBezTo>
                  <a:cubicBezTo>
                    <a:pt x="2069" y="1769"/>
                    <a:pt x="1568" y="801"/>
                    <a:pt x="1035"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33"/>
            <p:cNvSpPr/>
            <p:nvPr/>
          </p:nvSpPr>
          <p:spPr>
            <a:xfrm>
              <a:off x="2322675" y="3413150"/>
              <a:ext cx="49625" cy="51800"/>
            </a:xfrm>
            <a:custGeom>
              <a:avLst/>
              <a:gdLst/>
              <a:ahLst/>
              <a:cxnLst/>
              <a:rect l="l" t="t" r="r" b="b"/>
              <a:pathLst>
                <a:path w="1985" h="2072" extrusionOk="0">
                  <a:moveTo>
                    <a:pt x="857" y="0"/>
                  </a:moveTo>
                  <a:cubicBezTo>
                    <a:pt x="763" y="0"/>
                    <a:pt x="666" y="18"/>
                    <a:pt x="567" y="57"/>
                  </a:cubicBezTo>
                  <a:cubicBezTo>
                    <a:pt x="400" y="123"/>
                    <a:pt x="267" y="257"/>
                    <a:pt x="167" y="424"/>
                  </a:cubicBezTo>
                  <a:cubicBezTo>
                    <a:pt x="67" y="557"/>
                    <a:pt x="33" y="690"/>
                    <a:pt x="33" y="857"/>
                  </a:cubicBezTo>
                  <a:lnTo>
                    <a:pt x="33" y="891"/>
                  </a:lnTo>
                  <a:cubicBezTo>
                    <a:pt x="0" y="1091"/>
                    <a:pt x="33" y="1358"/>
                    <a:pt x="100" y="1558"/>
                  </a:cubicBezTo>
                  <a:cubicBezTo>
                    <a:pt x="234" y="1758"/>
                    <a:pt x="434" y="1925"/>
                    <a:pt x="667" y="2025"/>
                  </a:cubicBezTo>
                  <a:cubicBezTo>
                    <a:pt x="738" y="2048"/>
                    <a:pt x="825" y="2072"/>
                    <a:pt x="918" y="2072"/>
                  </a:cubicBezTo>
                  <a:cubicBezTo>
                    <a:pt x="956" y="2072"/>
                    <a:pt x="995" y="2068"/>
                    <a:pt x="1034" y="2058"/>
                  </a:cubicBezTo>
                  <a:cubicBezTo>
                    <a:pt x="1334" y="2058"/>
                    <a:pt x="1568" y="1891"/>
                    <a:pt x="1735" y="1691"/>
                  </a:cubicBezTo>
                  <a:cubicBezTo>
                    <a:pt x="1735" y="1624"/>
                    <a:pt x="1768" y="1624"/>
                    <a:pt x="1768" y="1591"/>
                  </a:cubicBezTo>
                  <a:cubicBezTo>
                    <a:pt x="1801" y="1524"/>
                    <a:pt x="1868" y="1458"/>
                    <a:pt x="1868" y="1391"/>
                  </a:cubicBezTo>
                  <a:cubicBezTo>
                    <a:pt x="1984" y="810"/>
                    <a:pt x="1493" y="0"/>
                    <a:pt x="8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CUSTOM_14">
    <p:spTree>
      <p:nvGrpSpPr>
        <p:cNvPr id="1" name="Shape 3474"/>
        <p:cNvGrpSpPr/>
        <p:nvPr/>
      </p:nvGrpSpPr>
      <p:grpSpPr>
        <a:xfrm>
          <a:off x="0" y="0"/>
          <a:ext cx="0" cy="0"/>
          <a:chOff x="0" y="0"/>
          <a:chExt cx="0" cy="0"/>
        </a:xfrm>
      </p:grpSpPr>
      <p:grpSp>
        <p:nvGrpSpPr>
          <p:cNvPr id="3475" name="Google Shape;3475;p34"/>
          <p:cNvGrpSpPr/>
          <p:nvPr/>
        </p:nvGrpSpPr>
        <p:grpSpPr>
          <a:xfrm>
            <a:off x="197608" y="63274"/>
            <a:ext cx="8859097" cy="5013870"/>
            <a:chOff x="197608" y="63274"/>
            <a:chExt cx="8859097" cy="5013870"/>
          </a:xfrm>
        </p:grpSpPr>
        <p:grpSp>
          <p:nvGrpSpPr>
            <p:cNvPr id="3476" name="Google Shape;3476;p34"/>
            <p:cNvGrpSpPr/>
            <p:nvPr/>
          </p:nvGrpSpPr>
          <p:grpSpPr>
            <a:xfrm rot="5235594">
              <a:off x="8364844" y="1726765"/>
              <a:ext cx="344885" cy="830832"/>
              <a:chOff x="1582125" y="674350"/>
              <a:chExt cx="436175" cy="1050750"/>
            </a:xfrm>
          </p:grpSpPr>
          <p:sp>
            <p:nvSpPr>
              <p:cNvPr id="3477" name="Google Shape;3477;p34"/>
              <p:cNvSpPr/>
              <p:nvPr/>
            </p:nvSpPr>
            <p:spPr>
              <a:xfrm>
                <a:off x="1582125" y="674350"/>
                <a:ext cx="436175" cy="1050750"/>
              </a:xfrm>
              <a:custGeom>
                <a:avLst/>
                <a:gdLst/>
                <a:ahLst/>
                <a:cxnLst/>
                <a:rect l="l" t="t" r="r" b="b"/>
                <a:pathLst>
                  <a:path w="17447" h="42030" extrusionOk="0">
                    <a:moveTo>
                      <a:pt x="8676" y="1"/>
                    </a:moveTo>
                    <a:cubicBezTo>
                      <a:pt x="8062" y="1"/>
                      <a:pt x="7662" y="503"/>
                      <a:pt x="7339" y="1031"/>
                    </a:cubicBezTo>
                    <a:cubicBezTo>
                      <a:pt x="7139" y="1331"/>
                      <a:pt x="6973" y="1698"/>
                      <a:pt x="6672" y="1898"/>
                    </a:cubicBezTo>
                    <a:cubicBezTo>
                      <a:pt x="6542" y="2002"/>
                      <a:pt x="6392" y="2040"/>
                      <a:pt x="6236" y="2040"/>
                    </a:cubicBezTo>
                    <a:cubicBezTo>
                      <a:pt x="5990" y="2040"/>
                      <a:pt x="5729" y="1946"/>
                      <a:pt x="5505" y="1865"/>
                    </a:cubicBezTo>
                    <a:cubicBezTo>
                      <a:pt x="5138" y="1765"/>
                      <a:pt x="4804" y="1665"/>
                      <a:pt x="4437" y="1598"/>
                    </a:cubicBezTo>
                    <a:cubicBezTo>
                      <a:pt x="3870" y="1531"/>
                      <a:pt x="3270" y="1531"/>
                      <a:pt x="2770" y="1231"/>
                    </a:cubicBezTo>
                    <a:cubicBezTo>
                      <a:pt x="2287" y="977"/>
                      <a:pt x="1805" y="241"/>
                      <a:pt x="1250" y="241"/>
                    </a:cubicBezTo>
                    <a:cubicBezTo>
                      <a:pt x="1075" y="241"/>
                      <a:pt x="893" y="314"/>
                      <a:pt x="701" y="497"/>
                    </a:cubicBezTo>
                    <a:cubicBezTo>
                      <a:pt x="168" y="998"/>
                      <a:pt x="268" y="1898"/>
                      <a:pt x="334" y="2665"/>
                    </a:cubicBezTo>
                    <a:cubicBezTo>
                      <a:pt x="201" y="4233"/>
                      <a:pt x="301" y="5868"/>
                      <a:pt x="334" y="7502"/>
                    </a:cubicBezTo>
                    <a:cubicBezTo>
                      <a:pt x="368" y="9170"/>
                      <a:pt x="435" y="10838"/>
                      <a:pt x="435" y="12506"/>
                    </a:cubicBezTo>
                    <a:cubicBezTo>
                      <a:pt x="435" y="15775"/>
                      <a:pt x="368" y="19044"/>
                      <a:pt x="201" y="22346"/>
                    </a:cubicBezTo>
                    <a:cubicBezTo>
                      <a:pt x="134" y="24047"/>
                      <a:pt x="1" y="25749"/>
                      <a:pt x="1" y="27416"/>
                    </a:cubicBezTo>
                    <a:cubicBezTo>
                      <a:pt x="1" y="29118"/>
                      <a:pt x="101" y="30852"/>
                      <a:pt x="168" y="32553"/>
                    </a:cubicBezTo>
                    <a:cubicBezTo>
                      <a:pt x="201" y="34188"/>
                      <a:pt x="268" y="35856"/>
                      <a:pt x="368" y="37457"/>
                    </a:cubicBezTo>
                    <a:cubicBezTo>
                      <a:pt x="435" y="38258"/>
                      <a:pt x="535" y="39025"/>
                      <a:pt x="668" y="39759"/>
                    </a:cubicBezTo>
                    <a:cubicBezTo>
                      <a:pt x="768" y="40259"/>
                      <a:pt x="801" y="40759"/>
                      <a:pt x="1002" y="41260"/>
                    </a:cubicBezTo>
                    <a:cubicBezTo>
                      <a:pt x="1168" y="41693"/>
                      <a:pt x="1435" y="41927"/>
                      <a:pt x="1936" y="41927"/>
                    </a:cubicBezTo>
                    <a:cubicBezTo>
                      <a:pt x="2469" y="41927"/>
                      <a:pt x="3036" y="41727"/>
                      <a:pt x="3537" y="41527"/>
                    </a:cubicBezTo>
                    <a:cubicBezTo>
                      <a:pt x="3914" y="41381"/>
                      <a:pt x="4191" y="41287"/>
                      <a:pt x="4520" y="41287"/>
                    </a:cubicBezTo>
                    <a:cubicBezTo>
                      <a:pt x="4569" y="41287"/>
                      <a:pt x="4619" y="41289"/>
                      <a:pt x="4671" y="41293"/>
                    </a:cubicBezTo>
                    <a:cubicBezTo>
                      <a:pt x="4842" y="41293"/>
                      <a:pt x="5038" y="41367"/>
                      <a:pt x="5217" y="41367"/>
                    </a:cubicBezTo>
                    <a:cubicBezTo>
                      <a:pt x="5247" y="41367"/>
                      <a:pt x="5276" y="41365"/>
                      <a:pt x="5305" y="41360"/>
                    </a:cubicBezTo>
                    <a:cubicBezTo>
                      <a:pt x="5605" y="41293"/>
                      <a:pt x="5838" y="41060"/>
                      <a:pt x="6039" y="40793"/>
                    </a:cubicBezTo>
                    <a:cubicBezTo>
                      <a:pt x="6472" y="41193"/>
                      <a:pt x="7006" y="41460"/>
                      <a:pt x="7506" y="41627"/>
                    </a:cubicBezTo>
                    <a:cubicBezTo>
                      <a:pt x="7821" y="41753"/>
                      <a:pt x="8106" y="41819"/>
                      <a:pt x="8387" y="41819"/>
                    </a:cubicBezTo>
                    <a:cubicBezTo>
                      <a:pt x="8700" y="41819"/>
                      <a:pt x="9006" y="41736"/>
                      <a:pt x="9341" y="41560"/>
                    </a:cubicBezTo>
                    <a:cubicBezTo>
                      <a:pt x="9841" y="41331"/>
                      <a:pt x="10315" y="41049"/>
                      <a:pt x="10787" y="41049"/>
                    </a:cubicBezTo>
                    <a:cubicBezTo>
                      <a:pt x="11071" y="41049"/>
                      <a:pt x="11355" y="41151"/>
                      <a:pt x="11643" y="41426"/>
                    </a:cubicBezTo>
                    <a:cubicBezTo>
                      <a:pt x="11907" y="41718"/>
                      <a:pt x="12193" y="42030"/>
                      <a:pt x="12599" y="42030"/>
                    </a:cubicBezTo>
                    <a:cubicBezTo>
                      <a:pt x="12705" y="42030"/>
                      <a:pt x="12819" y="42008"/>
                      <a:pt x="12943" y="41960"/>
                    </a:cubicBezTo>
                    <a:cubicBezTo>
                      <a:pt x="13210" y="41827"/>
                      <a:pt x="13377" y="41593"/>
                      <a:pt x="13644" y="41460"/>
                    </a:cubicBezTo>
                    <a:cubicBezTo>
                      <a:pt x="13714" y="41425"/>
                      <a:pt x="13786" y="41410"/>
                      <a:pt x="13859" y="41410"/>
                    </a:cubicBezTo>
                    <a:cubicBezTo>
                      <a:pt x="14206" y="41410"/>
                      <a:pt x="14587" y="41738"/>
                      <a:pt x="14945" y="41793"/>
                    </a:cubicBezTo>
                    <a:cubicBezTo>
                      <a:pt x="15083" y="41828"/>
                      <a:pt x="15233" y="41847"/>
                      <a:pt x="15386" y="41847"/>
                    </a:cubicBezTo>
                    <a:cubicBezTo>
                      <a:pt x="15675" y="41847"/>
                      <a:pt x="15972" y="41780"/>
                      <a:pt x="16212" y="41627"/>
                    </a:cubicBezTo>
                    <a:cubicBezTo>
                      <a:pt x="16946" y="41193"/>
                      <a:pt x="17146" y="40126"/>
                      <a:pt x="17313" y="39358"/>
                    </a:cubicBezTo>
                    <a:cubicBezTo>
                      <a:pt x="17447" y="38191"/>
                      <a:pt x="17213" y="37023"/>
                      <a:pt x="17146" y="35923"/>
                    </a:cubicBezTo>
                    <a:cubicBezTo>
                      <a:pt x="17013" y="34288"/>
                      <a:pt x="16980" y="32687"/>
                      <a:pt x="16980" y="31052"/>
                    </a:cubicBezTo>
                    <a:cubicBezTo>
                      <a:pt x="16946" y="28751"/>
                      <a:pt x="16880" y="26516"/>
                      <a:pt x="16713" y="24248"/>
                    </a:cubicBezTo>
                    <a:cubicBezTo>
                      <a:pt x="16513" y="21946"/>
                      <a:pt x="16446" y="19711"/>
                      <a:pt x="16446" y="17409"/>
                    </a:cubicBezTo>
                    <a:cubicBezTo>
                      <a:pt x="16379" y="14874"/>
                      <a:pt x="16446" y="12306"/>
                      <a:pt x="16479" y="9770"/>
                    </a:cubicBezTo>
                    <a:cubicBezTo>
                      <a:pt x="16513" y="7502"/>
                      <a:pt x="16679" y="5167"/>
                      <a:pt x="16546" y="2866"/>
                    </a:cubicBezTo>
                    <a:cubicBezTo>
                      <a:pt x="16713" y="2332"/>
                      <a:pt x="16646" y="1665"/>
                      <a:pt x="16346" y="1231"/>
                    </a:cubicBezTo>
                    <a:cubicBezTo>
                      <a:pt x="16146" y="931"/>
                      <a:pt x="15846" y="831"/>
                      <a:pt x="15512" y="831"/>
                    </a:cubicBezTo>
                    <a:cubicBezTo>
                      <a:pt x="15379" y="831"/>
                      <a:pt x="15215" y="846"/>
                      <a:pt x="15072" y="846"/>
                    </a:cubicBezTo>
                    <a:cubicBezTo>
                      <a:pt x="15000" y="846"/>
                      <a:pt x="14934" y="842"/>
                      <a:pt x="14878" y="831"/>
                    </a:cubicBezTo>
                    <a:cubicBezTo>
                      <a:pt x="14711" y="764"/>
                      <a:pt x="14711" y="564"/>
                      <a:pt x="14545" y="497"/>
                    </a:cubicBezTo>
                    <a:cubicBezTo>
                      <a:pt x="14458" y="421"/>
                      <a:pt x="14367" y="395"/>
                      <a:pt x="14274" y="395"/>
                    </a:cubicBezTo>
                    <a:cubicBezTo>
                      <a:pt x="14082" y="395"/>
                      <a:pt x="13880" y="508"/>
                      <a:pt x="13677" y="531"/>
                    </a:cubicBezTo>
                    <a:cubicBezTo>
                      <a:pt x="13540" y="565"/>
                      <a:pt x="13399" y="575"/>
                      <a:pt x="13255" y="575"/>
                    </a:cubicBezTo>
                    <a:cubicBezTo>
                      <a:pt x="13049" y="575"/>
                      <a:pt x="12838" y="554"/>
                      <a:pt x="12626" y="554"/>
                    </a:cubicBezTo>
                    <a:cubicBezTo>
                      <a:pt x="12408" y="554"/>
                      <a:pt x="12190" y="576"/>
                      <a:pt x="11976" y="664"/>
                    </a:cubicBezTo>
                    <a:cubicBezTo>
                      <a:pt x="11490" y="817"/>
                      <a:pt x="11082" y="1481"/>
                      <a:pt x="10618" y="1481"/>
                    </a:cubicBezTo>
                    <a:cubicBezTo>
                      <a:pt x="10477" y="1481"/>
                      <a:pt x="10330" y="1420"/>
                      <a:pt x="10175" y="1264"/>
                    </a:cubicBezTo>
                    <a:cubicBezTo>
                      <a:pt x="9775" y="864"/>
                      <a:pt x="9641" y="164"/>
                      <a:pt x="8941" y="30"/>
                    </a:cubicBezTo>
                    <a:cubicBezTo>
                      <a:pt x="8848" y="10"/>
                      <a:pt x="8760" y="1"/>
                      <a:pt x="86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34"/>
              <p:cNvSpPr/>
              <p:nvPr/>
            </p:nvSpPr>
            <p:spPr>
              <a:xfrm>
                <a:off x="1635500" y="797600"/>
                <a:ext cx="50675" cy="53675"/>
              </a:xfrm>
              <a:custGeom>
                <a:avLst/>
                <a:gdLst/>
                <a:ahLst/>
                <a:cxnLst/>
                <a:rect l="l" t="t" r="r" b="b"/>
                <a:pathLst>
                  <a:path w="2027" h="2147" extrusionOk="0">
                    <a:moveTo>
                      <a:pt x="977" y="1"/>
                    </a:moveTo>
                    <a:cubicBezTo>
                      <a:pt x="952" y="1"/>
                      <a:pt x="927" y="2"/>
                      <a:pt x="901" y="4"/>
                    </a:cubicBezTo>
                    <a:cubicBezTo>
                      <a:pt x="635" y="70"/>
                      <a:pt x="368" y="237"/>
                      <a:pt x="201" y="471"/>
                    </a:cubicBezTo>
                    <a:cubicBezTo>
                      <a:pt x="34" y="738"/>
                      <a:pt x="1" y="1004"/>
                      <a:pt x="1" y="1305"/>
                    </a:cubicBezTo>
                    <a:cubicBezTo>
                      <a:pt x="1" y="1471"/>
                      <a:pt x="34" y="1672"/>
                      <a:pt x="101" y="1838"/>
                    </a:cubicBezTo>
                    <a:cubicBezTo>
                      <a:pt x="242" y="2064"/>
                      <a:pt x="550" y="2146"/>
                      <a:pt x="843" y="2146"/>
                    </a:cubicBezTo>
                    <a:cubicBezTo>
                      <a:pt x="897" y="2146"/>
                      <a:pt x="950" y="2144"/>
                      <a:pt x="1001" y="2139"/>
                    </a:cubicBezTo>
                    <a:cubicBezTo>
                      <a:pt x="1335" y="2105"/>
                      <a:pt x="1602" y="1905"/>
                      <a:pt x="1769" y="1605"/>
                    </a:cubicBezTo>
                    <a:cubicBezTo>
                      <a:pt x="2027" y="959"/>
                      <a:pt x="1723" y="1"/>
                      <a:pt x="9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34"/>
              <p:cNvSpPr/>
              <p:nvPr/>
            </p:nvSpPr>
            <p:spPr>
              <a:xfrm>
                <a:off x="1766425" y="934925"/>
                <a:ext cx="58400" cy="52075"/>
              </a:xfrm>
              <a:custGeom>
                <a:avLst/>
                <a:gdLst/>
                <a:ahLst/>
                <a:cxnLst/>
                <a:rect l="l" t="t" r="r" b="b"/>
                <a:pathLst>
                  <a:path w="2336" h="2083" extrusionOk="0">
                    <a:moveTo>
                      <a:pt x="1067" y="0"/>
                    </a:moveTo>
                    <a:cubicBezTo>
                      <a:pt x="697" y="0"/>
                      <a:pt x="328" y="177"/>
                      <a:pt x="168" y="515"/>
                    </a:cubicBezTo>
                    <a:cubicBezTo>
                      <a:pt x="1" y="849"/>
                      <a:pt x="101" y="1282"/>
                      <a:pt x="268" y="1549"/>
                    </a:cubicBezTo>
                    <a:cubicBezTo>
                      <a:pt x="468" y="1849"/>
                      <a:pt x="835" y="2083"/>
                      <a:pt x="1235" y="2083"/>
                    </a:cubicBezTo>
                    <a:cubicBezTo>
                      <a:pt x="2069" y="2016"/>
                      <a:pt x="2336" y="1015"/>
                      <a:pt x="1902" y="415"/>
                    </a:cubicBezTo>
                    <a:cubicBezTo>
                      <a:pt x="1715" y="135"/>
                      <a:pt x="1391" y="0"/>
                      <a:pt x="10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34"/>
              <p:cNvSpPr/>
              <p:nvPr/>
            </p:nvSpPr>
            <p:spPr>
              <a:xfrm>
                <a:off x="1886525" y="796150"/>
                <a:ext cx="52550" cy="46575"/>
              </a:xfrm>
              <a:custGeom>
                <a:avLst/>
                <a:gdLst/>
                <a:ahLst/>
                <a:cxnLst/>
                <a:rect l="l" t="t" r="r" b="b"/>
                <a:pathLst>
                  <a:path w="2102" h="1863" extrusionOk="0">
                    <a:moveTo>
                      <a:pt x="974" y="0"/>
                    </a:moveTo>
                    <a:cubicBezTo>
                      <a:pt x="638" y="0"/>
                      <a:pt x="297" y="169"/>
                      <a:pt x="134" y="495"/>
                    </a:cubicBezTo>
                    <a:cubicBezTo>
                      <a:pt x="0" y="796"/>
                      <a:pt x="34" y="1162"/>
                      <a:pt x="200" y="1396"/>
                    </a:cubicBezTo>
                    <a:cubicBezTo>
                      <a:pt x="434" y="1696"/>
                      <a:pt x="701" y="1863"/>
                      <a:pt x="1068" y="1863"/>
                    </a:cubicBezTo>
                    <a:cubicBezTo>
                      <a:pt x="1835" y="1830"/>
                      <a:pt x="2102" y="896"/>
                      <a:pt x="1701" y="362"/>
                    </a:cubicBezTo>
                    <a:cubicBezTo>
                      <a:pt x="1534" y="119"/>
                      <a:pt x="1256" y="0"/>
                      <a:pt x="9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34"/>
              <p:cNvSpPr/>
              <p:nvPr/>
            </p:nvSpPr>
            <p:spPr>
              <a:xfrm>
                <a:off x="1636350" y="1314625"/>
                <a:ext cx="45600" cy="45425"/>
              </a:xfrm>
              <a:custGeom>
                <a:avLst/>
                <a:gdLst/>
                <a:ahLst/>
                <a:cxnLst/>
                <a:rect l="l" t="t" r="r" b="b"/>
                <a:pathLst>
                  <a:path w="1824" h="1817" extrusionOk="0">
                    <a:moveTo>
                      <a:pt x="909" y="1"/>
                    </a:moveTo>
                    <a:cubicBezTo>
                      <a:pt x="885" y="1"/>
                      <a:pt x="860" y="2"/>
                      <a:pt x="834" y="4"/>
                    </a:cubicBezTo>
                    <a:cubicBezTo>
                      <a:pt x="601" y="71"/>
                      <a:pt x="367" y="171"/>
                      <a:pt x="200" y="404"/>
                    </a:cubicBezTo>
                    <a:cubicBezTo>
                      <a:pt x="100" y="605"/>
                      <a:pt x="0" y="838"/>
                      <a:pt x="0" y="1105"/>
                    </a:cubicBezTo>
                    <a:cubicBezTo>
                      <a:pt x="0" y="1272"/>
                      <a:pt x="33" y="1439"/>
                      <a:pt x="134" y="1572"/>
                    </a:cubicBezTo>
                    <a:cubicBezTo>
                      <a:pt x="266" y="1757"/>
                      <a:pt x="482" y="1816"/>
                      <a:pt x="699" y="1816"/>
                    </a:cubicBezTo>
                    <a:cubicBezTo>
                      <a:pt x="755" y="1816"/>
                      <a:pt x="812" y="1812"/>
                      <a:pt x="867" y="1805"/>
                    </a:cubicBezTo>
                    <a:cubicBezTo>
                      <a:pt x="1168" y="1772"/>
                      <a:pt x="1401" y="1605"/>
                      <a:pt x="1535" y="1338"/>
                    </a:cubicBezTo>
                    <a:cubicBezTo>
                      <a:pt x="1824" y="824"/>
                      <a:pt x="1556" y="1"/>
                      <a:pt x="9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34"/>
              <p:cNvSpPr/>
              <p:nvPr/>
            </p:nvSpPr>
            <p:spPr>
              <a:xfrm>
                <a:off x="1773950" y="1440500"/>
                <a:ext cx="56725" cy="51025"/>
              </a:xfrm>
              <a:custGeom>
                <a:avLst/>
                <a:gdLst/>
                <a:ahLst/>
                <a:cxnLst/>
                <a:rect l="l" t="t" r="r" b="b"/>
                <a:pathLst>
                  <a:path w="2269" h="2041" extrusionOk="0">
                    <a:moveTo>
                      <a:pt x="1086" y="1"/>
                    </a:moveTo>
                    <a:cubicBezTo>
                      <a:pt x="716" y="1"/>
                      <a:pt x="333" y="188"/>
                      <a:pt x="167" y="540"/>
                    </a:cubicBezTo>
                    <a:cubicBezTo>
                      <a:pt x="0" y="873"/>
                      <a:pt x="100" y="1240"/>
                      <a:pt x="267" y="1541"/>
                    </a:cubicBezTo>
                    <a:cubicBezTo>
                      <a:pt x="467" y="1807"/>
                      <a:pt x="834" y="2041"/>
                      <a:pt x="1168" y="2041"/>
                    </a:cubicBezTo>
                    <a:cubicBezTo>
                      <a:pt x="2001" y="1974"/>
                      <a:pt x="2268" y="973"/>
                      <a:pt x="1835" y="373"/>
                    </a:cubicBezTo>
                    <a:cubicBezTo>
                      <a:pt x="1671" y="121"/>
                      <a:pt x="1383"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34"/>
              <p:cNvSpPr/>
              <p:nvPr/>
            </p:nvSpPr>
            <p:spPr>
              <a:xfrm>
                <a:off x="1643850" y="1555625"/>
                <a:ext cx="55900" cy="50150"/>
              </a:xfrm>
              <a:custGeom>
                <a:avLst/>
                <a:gdLst/>
                <a:ahLst/>
                <a:cxnLst/>
                <a:rect l="l" t="t" r="r" b="b"/>
                <a:pathLst>
                  <a:path w="2236" h="2006" extrusionOk="0">
                    <a:moveTo>
                      <a:pt x="1111" y="1"/>
                    </a:moveTo>
                    <a:cubicBezTo>
                      <a:pt x="733" y="1"/>
                      <a:pt x="337" y="183"/>
                      <a:pt x="167" y="505"/>
                    </a:cubicBezTo>
                    <a:cubicBezTo>
                      <a:pt x="0" y="838"/>
                      <a:pt x="67" y="1205"/>
                      <a:pt x="234" y="1505"/>
                    </a:cubicBezTo>
                    <a:cubicBezTo>
                      <a:pt x="467" y="1806"/>
                      <a:pt x="834" y="2006"/>
                      <a:pt x="1168" y="2006"/>
                    </a:cubicBezTo>
                    <a:cubicBezTo>
                      <a:pt x="2002" y="1972"/>
                      <a:pt x="2235" y="972"/>
                      <a:pt x="1835" y="338"/>
                    </a:cubicBezTo>
                    <a:cubicBezTo>
                      <a:pt x="1676" y="107"/>
                      <a:pt x="1399" y="1"/>
                      <a:pt x="1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34"/>
              <p:cNvSpPr/>
              <p:nvPr/>
            </p:nvSpPr>
            <p:spPr>
              <a:xfrm>
                <a:off x="1892350" y="1305400"/>
                <a:ext cx="59250" cy="52700"/>
              </a:xfrm>
              <a:custGeom>
                <a:avLst/>
                <a:gdLst/>
                <a:ahLst/>
                <a:cxnLst/>
                <a:rect l="l" t="t" r="r" b="b"/>
                <a:pathLst>
                  <a:path w="2370" h="2108" extrusionOk="0">
                    <a:moveTo>
                      <a:pt x="1080" y="0"/>
                    </a:moveTo>
                    <a:cubicBezTo>
                      <a:pt x="711" y="0"/>
                      <a:pt x="343" y="185"/>
                      <a:pt x="201" y="540"/>
                    </a:cubicBezTo>
                    <a:cubicBezTo>
                      <a:pt x="1" y="874"/>
                      <a:pt x="101" y="1307"/>
                      <a:pt x="268" y="1607"/>
                    </a:cubicBezTo>
                    <a:cubicBezTo>
                      <a:pt x="468" y="1874"/>
                      <a:pt x="868" y="2108"/>
                      <a:pt x="1235" y="2108"/>
                    </a:cubicBezTo>
                    <a:cubicBezTo>
                      <a:pt x="2069" y="2041"/>
                      <a:pt x="2369" y="1040"/>
                      <a:pt x="1902" y="440"/>
                    </a:cubicBezTo>
                    <a:cubicBezTo>
                      <a:pt x="1730" y="143"/>
                      <a:pt x="1405" y="0"/>
                      <a:pt x="1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34"/>
              <p:cNvSpPr/>
              <p:nvPr/>
            </p:nvSpPr>
            <p:spPr>
              <a:xfrm>
                <a:off x="1890375" y="1064850"/>
                <a:ext cx="58725" cy="56075"/>
              </a:xfrm>
              <a:custGeom>
                <a:avLst/>
                <a:gdLst/>
                <a:ahLst/>
                <a:cxnLst/>
                <a:rect l="l" t="t" r="r" b="b"/>
                <a:pathLst>
                  <a:path w="2349" h="2243" extrusionOk="0">
                    <a:moveTo>
                      <a:pt x="1111" y="1"/>
                    </a:moveTo>
                    <a:cubicBezTo>
                      <a:pt x="452" y="1"/>
                      <a:pt x="0" y="745"/>
                      <a:pt x="180" y="1489"/>
                    </a:cubicBezTo>
                    <a:cubicBezTo>
                      <a:pt x="213" y="1656"/>
                      <a:pt x="313" y="1823"/>
                      <a:pt x="413" y="1956"/>
                    </a:cubicBezTo>
                    <a:cubicBezTo>
                      <a:pt x="547" y="2090"/>
                      <a:pt x="680" y="2156"/>
                      <a:pt x="847" y="2223"/>
                    </a:cubicBezTo>
                    <a:cubicBezTo>
                      <a:pt x="912" y="2236"/>
                      <a:pt x="978" y="2242"/>
                      <a:pt x="1044" y="2242"/>
                    </a:cubicBezTo>
                    <a:cubicBezTo>
                      <a:pt x="1482" y="2242"/>
                      <a:pt x="1916" y="1966"/>
                      <a:pt x="2148" y="1589"/>
                    </a:cubicBezTo>
                    <a:cubicBezTo>
                      <a:pt x="2348" y="1122"/>
                      <a:pt x="2181" y="488"/>
                      <a:pt x="1748" y="221"/>
                    </a:cubicBezTo>
                    <a:cubicBezTo>
                      <a:pt x="1524" y="68"/>
                      <a:pt x="1308" y="1"/>
                      <a:pt x="1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34"/>
              <p:cNvSpPr/>
              <p:nvPr/>
            </p:nvSpPr>
            <p:spPr>
              <a:xfrm>
                <a:off x="1771350" y="1185650"/>
                <a:ext cx="55975" cy="53225"/>
              </a:xfrm>
              <a:custGeom>
                <a:avLst/>
                <a:gdLst/>
                <a:ahLst/>
                <a:cxnLst/>
                <a:rect l="l" t="t" r="r" b="b"/>
                <a:pathLst>
                  <a:path w="2239" h="2129" extrusionOk="0">
                    <a:moveTo>
                      <a:pt x="1031" y="1"/>
                    </a:moveTo>
                    <a:cubicBezTo>
                      <a:pt x="420" y="1"/>
                      <a:pt x="0" y="721"/>
                      <a:pt x="204" y="1461"/>
                    </a:cubicBezTo>
                    <a:cubicBezTo>
                      <a:pt x="237" y="1627"/>
                      <a:pt x="304" y="1761"/>
                      <a:pt x="404" y="1894"/>
                    </a:cubicBezTo>
                    <a:cubicBezTo>
                      <a:pt x="538" y="1994"/>
                      <a:pt x="638" y="2094"/>
                      <a:pt x="805" y="2094"/>
                    </a:cubicBezTo>
                    <a:cubicBezTo>
                      <a:pt x="886" y="2118"/>
                      <a:pt x="969" y="2129"/>
                      <a:pt x="1053" y="2129"/>
                    </a:cubicBezTo>
                    <a:cubicBezTo>
                      <a:pt x="1448" y="2129"/>
                      <a:pt x="1846" y="1879"/>
                      <a:pt x="2039" y="1494"/>
                    </a:cubicBezTo>
                    <a:cubicBezTo>
                      <a:pt x="2239" y="1060"/>
                      <a:pt x="2072" y="460"/>
                      <a:pt x="1638" y="226"/>
                    </a:cubicBezTo>
                    <a:cubicBezTo>
                      <a:pt x="1426" y="69"/>
                      <a:pt x="1220" y="1"/>
                      <a:pt x="10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34"/>
              <p:cNvSpPr/>
              <p:nvPr/>
            </p:nvSpPr>
            <p:spPr>
              <a:xfrm>
                <a:off x="1908850" y="1554800"/>
                <a:ext cx="56075" cy="52750"/>
              </a:xfrm>
              <a:custGeom>
                <a:avLst/>
                <a:gdLst/>
                <a:ahLst/>
                <a:cxnLst/>
                <a:rect l="l" t="t" r="r" b="b"/>
                <a:pathLst>
                  <a:path w="2243" h="2110" extrusionOk="0">
                    <a:moveTo>
                      <a:pt x="1065" y="1"/>
                    </a:moveTo>
                    <a:cubicBezTo>
                      <a:pt x="437" y="1"/>
                      <a:pt x="1" y="746"/>
                      <a:pt x="208" y="1472"/>
                    </a:cubicBezTo>
                    <a:cubicBezTo>
                      <a:pt x="241" y="1639"/>
                      <a:pt x="308" y="1739"/>
                      <a:pt x="408" y="1872"/>
                    </a:cubicBezTo>
                    <a:cubicBezTo>
                      <a:pt x="542" y="2005"/>
                      <a:pt x="642" y="2072"/>
                      <a:pt x="808" y="2072"/>
                    </a:cubicBezTo>
                    <a:cubicBezTo>
                      <a:pt x="896" y="2097"/>
                      <a:pt x="987" y="2109"/>
                      <a:pt x="1077" y="2109"/>
                    </a:cubicBezTo>
                    <a:cubicBezTo>
                      <a:pt x="1466" y="2109"/>
                      <a:pt x="1853" y="1884"/>
                      <a:pt x="2043" y="1505"/>
                    </a:cubicBezTo>
                    <a:cubicBezTo>
                      <a:pt x="2243" y="1038"/>
                      <a:pt x="2076" y="471"/>
                      <a:pt x="1642" y="204"/>
                    </a:cubicBezTo>
                    <a:cubicBezTo>
                      <a:pt x="1441" y="63"/>
                      <a:pt x="1245" y="1"/>
                      <a:pt x="10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34"/>
              <p:cNvSpPr/>
              <p:nvPr/>
            </p:nvSpPr>
            <p:spPr>
              <a:xfrm>
                <a:off x="1633575" y="1055200"/>
                <a:ext cx="56150" cy="52000"/>
              </a:xfrm>
              <a:custGeom>
                <a:avLst/>
                <a:gdLst/>
                <a:ahLst/>
                <a:cxnLst/>
                <a:rect l="l" t="t" r="r" b="b"/>
                <a:pathLst>
                  <a:path w="2246" h="2080" extrusionOk="0">
                    <a:moveTo>
                      <a:pt x="1096" y="1"/>
                    </a:moveTo>
                    <a:cubicBezTo>
                      <a:pt x="454" y="1"/>
                      <a:pt x="1" y="732"/>
                      <a:pt x="211" y="1441"/>
                    </a:cubicBezTo>
                    <a:cubicBezTo>
                      <a:pt x="245" y="1608"/>
                      <a:pt x="311" y="1708"/>
                      <a:pt x="411" y="1842"/>
                    </a:cubicBezTo>
                    <a:cubicBezTo>
                      <a:pt x="545" y="1975"/>
                      <a:pt x="645" y="2009"/>
                      <a:pt x="812" y="2042"/>
                    </a:cubicBezTo>
                    <a:cubicBezTo>
                      <a:pt x="900" y="2067"/>
                      <a:pt x="990" y="2079"/>
                      <a:pt x="1080" y="2079"/>
                    </a:cubicBezTo>
                    <a:cubicBezTo>
                      <a:pt x="1469" y="2079"/>
                      <a:pt x="1856" y="1854"/>
                      <a:pt x="2046" y="1475"/>
                    </a:cubicBezTo>
                    <a:cubicBezTo>
                      <a:pt x="2246" y="1041"/>
                      <a:pt x="2079" y="474"/>
                      <a:pt x="1646" y="174"/>
                    </a:cubicBezTo>
                    <a:cubicBezTo>
                      <a:pt x="1455" y="54"/>
                      <a:pt x="1268" y="1"/>
                      <a:pt x="10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9" name="Google Shape;3489;p34"/>
            <p:cNvGrpSpPr/>
            <p:nvPr/>
          </p:nvGrpSpPr>
          <p:grpSpPr>
            <a:xfrm rot="-789302">
              <a:off x="8114762" y="3314173"/>
              <a:ext cx="845034" cy="343325"/>
              <a:chOff x="3511850" y="648400"/>
              <a:chExt cx="1223400" cy="497050"/>
            </a:xfrm>
          </p:grpSpPr>
          <p:sp>
            <p:nvSpPr>
              <p:cNvPr id="3490" name="Google Shape;3490;p34"/>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34"/>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34"/>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34"/>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34"/>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34"/>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34"/>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7" name="Google Shape;3497;p34"/>
            <p:cNvGrpSpPr/>
            <p:nvPr/>
          </p:nvGrpSpPr>
          <p:grpSpPr>
            <a:xfrm>
              <a:off x="8164168" y="1120241"/>
              <a:ext cx="892537" cy="394820"/>
              <a:chOff x="3551050" y="1997700"/>
              <a:chExt cx="1366825" cy="604625"/>
            </a:xfrm>
          </p:grpSpPr>
          <p:sp>
            <p:nvSpPr>
              <p:cNvPr id="3498" name="Google Shape;3498;p34"/>
              <p:cNvSpPr/>
              <p:nvPr/>
            </p:nvSpPr>
            <p:spPr>
              <a:xfrm>
                <a:off x="3555200" y="1997700"/>
                <a:ext cx="1362675" cy="604625"/>
              </a:xfrm>
              <a:custGeom>
                <a:avLst/>
                <a:gdLst/>
                <a:ahLst/>
                <a:cxnLst/>
                <a:rect l="l" t="t" r="r" b="b"/>
                <a:pathLst>
                  <a:path w="54507" h="24185" extrusionOk="0">
                    <a:moveTo>
                      <a:pt x="12843" y="1"/>
                    </a:moveTo>
                    <a:cubicBezTo>
                      <a:pt x="11342" y="1"/>
                      <a:pt x="9808" y="1"/>
                      <a:pt x="8307" y="134"/>
                    </a:cubicBezTo>
                    <a:cubicBezTo>
                      <a:pt x="6539" y="168"/>
                      <a:pt x="4838" y="201"/>
                      <a:pt x="3103" y="301"/>
                    </a:cubicBezTo>
                    <a:cubicBezTo>
                      <a:pt x="2136" y="334"/>
                      <a:pt x="1" y="601"/>
                      <a:pt x="1" y="1935"/>
                    </a:cubicBezTo>
                    <a:cubicBezTo>
                      <a:pt x="1" y="2503"/>
                      <a:pt x="501" y="3003"/>
                      <a:pt x="935" y="3370"/>
                    </a:cubicBezTo>
                    <a:cubicBezTo>
                      <a:pt x="1202" y="3637"/>
                      <a:pt x="1602" y="3870"/>
                      <a:pt x="1535" y="4337"/>
                    </a:cubicBezTo>
                    <a:cubicBezTo>
                      <a:pt x="1502" y="4671"/>
                      <a:pt x="1369" y="5004"/>
                      <a:pt x="1302" y="5305"/>
                    </a:cubicBezTo>
                    <a:cubicBezTo>
                      <a:pt x="1102" y="5938"/>
                      <a:pt x="1102" y="6472"/>
                      <a:pt x="1369" y="7039"/>
                    </a:cubicBezTo>
                    <a:cubicBezTo>
                      <a:pt x="1669" y="7673"/>
                      <a:pt x="2102" y="8173"/>
                      <a:pt x="2169" y="8840"/>
                    </a:cubicBezTo>
                    <a:cubicBezTo>
                      <a:pt x="1335" y="9307"/>
                      <a:pt x="368" y="10008"/>
                      <a:pt x="968" y="11042"/>
                    </a:cubicBezTo>
                    <a:cubicBezTo>
                      <a:pt x="1268" y="11542"/>
                      <a:pt x="1802" y="11876"/>
                      <a:pt x="2136" y="12343"/>
                    </a:cubicBezTo>
                    <a:cubicBezTo>
                      <a:pt x="2336" y="12643"/>
                      <a:pt x="2536" y="12877"/>
                      <a:pt x="2770" y="13177"/>
                    </a:cubicBezTo>
                    <a:cubicBezTo>
                      <a:pt x="2936" y="13377"/>
                      <a:pt x="3437" y="13777"/>
                      <a:pt x="3370" y="14044"/>
                    </a:cubicBezTo>
                    <a:cubicBezTo>
                      <a:pt x="3337" y="14211"/>
                      <a:pt x="3103" y="14511"/>
                      <a:pt x="3003" y="14645"/>
                    </a:cubicBezTo>
                    <a:cubicBezTo>
                      <a:pt x="2836" y="14945"/>
                      <a:pt x="2770" y="15212"/>
                      <a:pt x="2703" y="15545"/>
                    </a:cubicBezTo>
                    <a:cubicBezTo>
                      <a:pt x="2669" y="15979"/>
                      <a:pt x="2703" y="16446"/>
                      <a:pt x="2436" y="16779"/>
                    </a:cubicBezTo>
                    <a:cubicBezTo>
                      <a:pt x="2202" y="17013"/>
                      <a:pt x="1969" y="17180"/>
                      <a:pt x="1802" y="17447"/>
                    </a:cubicBezTo>
                    <a:cubicBezTo>
                      <a:pt x="1535" y="17813"/>
                      <a:pt x="1469" y="18314"/>
                      <a:pt x="1635" y="18781"/>
                    </a:cubicBezTo>
                    <a:cubicBezTo>
                      <a:pt x="1802" y="19214"/>
                      <a:pt x="2136" y="19481"/>
                      <a:pt x="2503" y="19815"/>
                    </a:cubicBezTo>
                    <a:cubicBezTo>
                      <a:pt x="3103" y="20315"/>
                      <a:pt x="3003" y="20849"/>
                      <a:pt x="2669" y="21516"/>
                    </a:cubicBezTo>
                    <a:cubicBezTo>
                      <a:pt x="2336" y="22117"/>
                      <a:pt x="2002" y="22650"/>
                      <a:pt x="1936" y="23351"/>
                    </a:cubicBezTo>
                    <a:cubicBezTo>
                      <a:pt x="1936" y="23484"/>
                      <a:pt x="2002" y="23618"/>
                      <a:pt x="2102" y="23651"/>
                    </a:cubicBezTo>
                    <a:lnTo>
                      <a:pt x="2169" y="23718"/>
                    </a:lnTo>
                    <a:lnTo>
                      <a:pt x="2536" y="23985"/>
                    </a:lnTo>
                    <a:cubicBezTo>
                      <a:pt x="3003" y="24185"/>
                      <a:pt x="3537" y="24185"/>
                      <a:pt x="4037" y="24185"/>
                    </a:cubicBezTo>
                    <a:cubicBezTo>
                      <a:pt x="4171" y="24185"/>
                      <a:pt x="4271" y="24151"/>
                      <a:pt x="4304" y="24051"/>
                    </a:cubicBezTo>
                    <a:cubicBezTo>
                      <a:pt x="5426" y="24127"/>
                      <a:pt x="6541" y="24148"/>
                      <a:pt x="7652" y="24148"/>
                    </a:cubicBezTo>
                    <a:cubicBezTo>
                      <a:pt x="8986" y="24148"/>
                      <a:pt x="10314" y="24118"/>
                      <a:pt x="11643" y="24118"/>
                    </a:cubicBezTo>
                    <a:cubicBezTo>
                      <a:pt x="14778" y="24051"/>
                      <a:pt x="17880" y="24051"/>
                      <a:pt x="21016" y="24018"/>
                    </a:cubicBezTo>
                    <a:cubicBezTo>
                      <a:pt x="27387" y="23951"/>
                      <a:pt x="33792" y="23951"/>
                      <a:pt x="40130" y="23951"/>
                    </a:cubicBezTo>
                    <a:lnTo>
                      <a:pt x="51471" y="23951"/>
                    </a:lnTo>
                    <a:cubicBezTo>
                      <a:pt x="51905" y="23951"/>
                      <a:pt x="52372" y="23884"/>
                      <a:pt x="52839" y="23851"/>
                    </a:cubicBezTo>
                    <a:cubicBezTo>
                      <a:pt x="53339" y="23784"/>
                      <a:pt x="54006" y="23718"/>
                      <a:pt x="54206" y="23184"/>
                    </a:cubicBezTo>
                    <a:cubicBezTo>
                      <a:pt x="54473" y="22483"/>
                      <a:pt x="53806" y="21816"/>
                      <a:pt x="53372" y="21316"/>
                    </a:cubicBezTo>
                    <a:cubicBezTo>
                      <a:pt x="53039" y="20949"/>
                      <a:pt x="52839" y="20615"/>
                      <a:pt x="52605" y="20282"/>
                    </a:cubicBezTo>
                    <a:cubicBezTo>
                      <a:pt x="50937" y="18014"/>
                      <a:pt x="49203" y="15812"/>
                      <a:pt x="47535" y="13544"/>
                    </a:cubicBezTo>
                    <a:cubicBezTo>
                      <a:pt x="47135" y="13010"/>
                      <a:pt x="46768" y="12510"/>
                      <a:pt x="46334" y="11976"/>
                    </a:cubicBezTo>
                    <a:cubicBezTo>
                      <a:pt x="46634" y="11542"/>
                      <a:pt x="46934" y="11142"/>
                      <a:pt x="47268" y="10708"/>
                    </a:cubicBezTo>
                    <a:lnTo>
                      <a:pt x="50137" y="7106"/>
                    </a:lnTo>
                    <a:cubicBezTo>
                      <a:pt x="50971" y="6038"/>
                      <a:pt x="51805" y="5038"/>
                      <a:pt x="52572" y="4004"/>
                    </a:cubicBezTo>
                    <a:cubicBezTo>
                      <a:pt x="52872" y="3637"/>
                      <a:pt x="53139" y="3303"/>
                      <a:pt x="53406" y="2936"/>
                    </a:cubicBezTo>
                    <a:cubicBezTo>
                      <a:pt x="53806" y="2369"/>
                      <a:pt x="54340" y="1702"/>
                      <a:pt x="54406" y="1001"/>
                    </a:cubicBezTo>
                    <a:cubicBezTo>
                      <a:pt x="54506" y="268"/>
                      <a:pt x="53873" y="168"/>
                      <a:pt x="53306" y="101"/>
                    </a:cubicBezTo>
                    <a:cubicBezTo>
                      <a:pt x="52805" y="34"/>
                      <a:pt x="52305" y="1"/>
                      <a:pt x="51805" y="1"/>
                    </a:cubicBezTo>
                    <a:cubicBezTo>
                      <a:pt x="51638" y="1"/>
                      <a:pt x="51471" y="1"/>
                      <a:pt x="51304" y="34"/>
                    </a:cubicBezTo>
                    <a:cubicBezTo>
                      <a:pt x="50993" y="23"/>
                      <a:pt x="50685" y="19"/>
                      <a:pt x="50379" y="19"/>
                    </a:cubicBezTo>
                    <a:cubicBezTo>
                      <a:pt x="49766" y="19"/>
                      <a:pt x="49158" y="34"/>
                      <a:pt x="48536" y="34"/>
                    </a:cubicBezTo>
                    <a:lnTo>
                      <a:pt x="35493" y="34"/>
                    </a:lnTo>
                    <a:cubicBezTo>
                      <a:pt x="34025" y="51"/>
                      <a:pt x="32555" y="57"/>
                      <a:pt x="31085" y="57"/>
                    </a:cubicBezTo>
                    <a:cubicBezTo>
                      <a:pt x="26672" y="57"/>
                      <a:pt x="22250" y="1"/>
                      <a:pt x="178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34"/>
              <p:cNvSpPr/>
              <p:nvPr/>
            </p:nvSpPr>
            <p:spPr>
              <a:xfrm>
                <a:off x="3612750" y="2006050"/>
                <a:ext cx="11700" cy="27550"/>
              </a:xfrm>
              <a:custGeom>
                <a:avLst/>
                <a:gdLst/>
                <a:ahLst/>
                <a:cxnLst/>
                <a:rect l="l" t="t" r="r" b="b"/>
                <a:pathLst>
                  <a:path w="468" h="1102" extrusionOk="0">
                    <a:moveTo>
                      <a:pt x="434" y="0"/>
                    </a:moveTo>
                    <a:cubicBezTo>
                      <a:pt x="301" y="0"/>
                      <a:pt x="167" y="34"/>
                      <a:pt x="1" y="34"/>
                    </a:cubicBezTo>
                    <a:lnTo>
                      <a:pt x="1" y="1101"/>
                    </a:lnTo>
                    <a:lnTo>
                      <a:pt x="468" y="1101"/>
                    </a:lnTo>
                    <a:cubicBezTo>
                      <a:pt x="434" y="768"/>
                      <a:pt x="434" y="367"/>
                      <a:pt x="4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34"/>
              <p:cNvSpPr/>
              <p:nvPr/>
            </p:nvSpPr>
            <p:spPr>
              <a:xfrm>
                <a:off x="3609425" y="2205350"/>
                <a:ext cx="15025" cy="126775"/>
              </a:xfrm>
              <a:custGeom>
                <a:avLst/>
                <a:gdLst/>
                <a:ahLst/>
                <a:cxnLst/>
                <a:rect l="l" t="t" r="r" b="b"/>
                <a:pathLst>
                  <a:path w="601" h="5071" extrusionOk="0">
                    <a:moveTo>
                      <a:pt x="0" y="1"/>
                    </a:moveTo>
                    <a:cubicBezTo>
                      <a:pt x="67" y="1468"/>
                      <a:pt x="67" y="2903"/>
                      <a:pt x="67" y="4370"/>
                    </a:cubicBezTo>
                    <a:cubicBezTo>
                      <a:pt x="167" y="4537"/>
                      <a:pt x="334" y="4737"/>
                      <a:pt x="467" y="4904"/>
                    </a:cubicBezTo>
                    <a:cubicBezTo>
                      <a:pt x="500" y="4971"/>
                      <a:pt x="534" y="5004"/>
                      <a:pt x="601" y="5071"/>
                    </a:cubicBezTo>
                    <a:lnTo>
                      <a:pt x="6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34"/>
              <p:cNvSpPr/>
              <p:nvPr/>
            </p:nvSpPr>
            <p:spPr>
              <a:xfrm>
                <a:off x="3611075" y="2371300"/>
                <a:ext cx="13375" cy="123450"/>
              </a:xfrm>
              <a:custGeom>
                <a:avLst/>
                <a:gdLst/>
                <a:ahLst/>
                <a:cxnLst/>
                <a:rect l="l" t="t" r="r" b="b"/>
                <a:pathLst>
                  <a:path w="535" h="4938" extrusionOk="0">
                    <a:moveTo>
                      <a:pt x="535" y="1"/>
                    </a:moveTo>
                    <a:cubicBezTo>
                      <a:pt x="434" y="201"/>
                      <a:pt x="401" y="401"/>
                      <a:pt x="368" y="668"/>
                    </a:cubicBezTo>
                    <a:cubicBezTo>
                      <a:pt x="334" y="1068"/>
                      <a:pt x="368" y="1535"/>
                      <a:pt x="68" y="1869"/>
                    </a:cubicBezTo>
                    <a:lnTo>
                      <a:pt x="1" y="1935"/>
                    </a:lnTo>
                    <a:lnTo>
                      <a:pt x="1" y="4737"/>
                    </a:lnTo>
                    <a:lnTo>
                      <a:pt x="101" y="4871"/>
                    </a:lnTo>
                    <a:cubicBezTo>
                      <a:pt x="168" y="4904"/>
                      <a:pt x="168" y="4938"/>
                      <a:pt x="201" y="4938"/>
                    </a:cubicBezTo>
                    <a:lnTo>
                      <a:pt x="501" y="4938"/>
                    </a:lnTo>
                    <a:cubicBezTo>
                      <a:pt x="535" y="4170"/>
                      <a:pt x="535" y="3336"/>
                      <a:pt x="535" y="2536"/>
                    </a:cubicBez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34"/>
              <p:cNvSpPr/>
              <p:nvPr/>
            </p:nvSpPr>
            <p:spPr>
              <a:xfrm>
                <a:off x="3611075" y="2051900"/>
                <a:ext cx="14200" cy="134300"/>
              </a:xfrm>
              <a:custGeom>
                <a:avLst/>
                <a:gdLst/>
                <a:ahLst/>
                <a:cxnLst/>
                <a:rect l="l" t="t" r="r" b="b"/>
                <a:pathLst>
                  <a:path w="568" h="5372" extrusionOk="0">
                    <a:moveTo>
                      <a:pt x="34" y="1"/>
                    </a:moveTo>
                    <a:cubicBezTo>
                      <a:pt x="1" y="1802"/>
                      <a:pt x="1" y="3604"/>
                      <a:pt x="1" y="5371"/>
                    </a:cubicBezTo>
                    <a:lnTo>
                      <a:pt x="568" y="5371"/>
                    </a:lnTo>
                    <a:cubicBezTo>
                      <a:pt x="535" y="5005"/>
                      <a:pt x="535" y="4604"/>
                      <a:pt x="535" y="4171"/>
                    </a:cubicBezTo>
                    <a:cubicBezTo>
                      <a:pt x="535" y="2803"/>
                      <a:pt x="535" y="1435"/>
                      <a:pt x="5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34"/>
              <p:cNvSpPr/>
              <p:nvPr/>
            </p:nvSpPr>
            <p:spPr>
              <a:xfrm>
                <a:off x="3611075" y="2522250"/>
                <a:ext cx="12550" cy="75900"/>
              </a:xfrm>
              <a:custGeom>
                <a:avLst/>
                <a:gdLst/>
                <a:ahLst/>
                <a:cxnLst/>
                <a:rect l="l" t="t" r="r" b="b"/>
                <a:pathLst>
                  <a:path w="502" h="3036" extrusionOk="0">
                    <a:moveTo>
                      <a:pt x="501" y="0"/>
                    </a:moveTo>
                    <a:cubicBezTo>
                      <a:pt x="434" y="167"/>
                      <a:pt x="368" y="334"/>
                      <a:pt x="268" y="501"/>
                    </a:cubicBezTo>
                    <a:cubicBezTo>
                      <a:pt x="201" y="668"/>
                      <a:pt x="68" y="868"/>
                      <a:pt x="1" y="1034"/>
                    </a:cubicBezTo>
                    <a:lnTo>
                      <a:pt x="1" y="1335"/>
                    </a:lnTo>
                    <a:lnTo>
                      <a:pt x="1" y="2836"/>
                    </a:lnTo>
                    <a:cubicBezTo>
                      <a:pt x="34" y="2869"/>
                      <a:pt x="101" y="2902"/>
                      <a:pt x="168" y="2902"/>
                    </a:cubicBezTo>
                    <a:cubicBezTo>
                      <a:pt x="334" y="3003"/>
                      <a:pt x="401" y="3036"/>
                      <a:pt x="501" y="3036"/>
                    </a:cubicBezTo>
                    <a:lnTo>
                      <a:pt x="5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34"/>
              <p:cNvSpPr/>
              <p:nvPr/>
            </p:nvSpPr>
            <p:spPr>
              <a:xfrm>
                <a:off x="3762850" y="2357125"/>
                <a:ext cx="15050" cy="136800"/>
              </a:xfrm>
              <a:custGeom>
                <a:avLst/>
                <a:gdLst/>
                <a:ahLst/>
                <a:cxnLst/>
                <a:rect l="l" t="t" r="r" b="b"/>
                <a:pathLst>
                  <a:path w="602" h="5472" extrusionOk="0">
                    <a:moveTo>
                      <a:pt x="1" y="1"/>
                    </a:moveTo>
                    <a:lnTo>
                      <a:pt x="1" y="5471"/>
                    </a:lnTo>
                    <a:lnTo>
                      <a:pt x="601" y="5471"/>
                    </a:lnTo>
                    <a:lnTo>
                      <a:pt x="601" y="3136"/>
                    </a:lnTo>
                    <a:lnTo>
                      <a:pt x="6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34"/>
              <p:cNvSpPr/>
              <p:nvPr/>
            </p:nvSpPr>
            <p:spPr>
              <a:xfrm>
                <a:off x="3762850" y="2052750"/>
                <a:ext cx="15875" cy="135950"/>
              </a:xfrm>
              <a:custGeom>
                <a:avLst/>
                <a:gdLst/>
                <a:ahLst/>
                <a:cxnLst/>
                <a:rect l="l" t="t" r="r" b="b"/>
                <a:pathLst>
                  <a:path w="635" h="5438" extrusionOk="0">
                    <a:moveTo>
                      <a:pt x="34" y="0"/>
                    </a:moveTo>
                    <a:cubicBezTo>
                      <a:pt x="1" y="1802"/>
                      <a:pt x="1" y="3603"/>
                      <a:pt x="1" y="5438"/>
                    </a:cubicBezTo>
                    <a:lnTo>
                      <a:pt x="635" y="5438"/>
                    </a:lnTo>
                    <a:lnTo>
                      <a:pt x="635" y="3936"/>
                    </a:lnTo>
                    <a:cubicBezTo>
                      <a:pt x="601" y="2602"/>
                      <a:pt x="601" y="1301"/>
                      <a:pt x="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34"/>
              <p:cNvSpPr/>
              <p:nvPr/>
            </p:nvSpPr>
            <p:spPr>
              <a:xfrm>
                <a:off x="3763700" y="2001050"/>
                <a:ext cx="12525" cy="33375"/>
              </a:xfrm>
              <a:custGeom>
                <a:avLst/>
                <a:gdLst/>
                <a:ahLst/>
                <a:cxnLst/>
                <a:rect l="l" t="t" r="r" b="b"/>
                <a:pathLst>
                  <a:path w="501" h="1335" extrusionOk="0">
                    <a:moveTo>
                      <a:pt x="467" y="0"/>
                    </a:moveTo>
                    <a:cubicBezTo>
                      <a:pt x="334" y="0"/>
                      <a:pt x="167" y="0"/>
                      <a:pt x="67" y="34"/>
                    </a:cubicBezTo>
                    <a:cubicBezTo>
                      <a:pt x="67" y="467"/>
                      <a:pt x="0" y="901"/>
                      <a:pt x="0" y="1334"/>
                    </a:cubicBezTo>
                    <a:lnTo>
                      <a:pt x="501" y="1334"/>
                    </a:lnTo>
                    <a:cubicBezTo>
                      <a:pt x="501" y="867"/>
                      <a:pt x="467" y="467"/>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34"/>
              <p:cNvSpPr/>
              <p:nvPr/>
            </p:nvSpPr>
            <p:spPr>
              <a:xfrm>
                <a:off x="3762850" y="2204525"/>
                <a:ext cx="15050" cy="135950"/>
              </a:xfrm>
              <a:custGeom>
                <a:avLst/>
                <a:gdLst/>
                <a:ahLst/>
                <a:cxnLst/>
                <a:rect l="l" t="t" r="r" b="b"/>
                <a:pathLst>
                  <a:path w="602" h="5438" extrusionOk="0">
                    <a:moveTo>
                      <a:pt x="1" y="0"/>
                    </a:moveTo>
                    <a:lnTo>
                      <a:pt x="1" y="2769"/>
                    </a:lnTo>
                    <a:lnTo>
                      <a:pt x="1" y="5438"/>
                    </a:lnTo>
                    <a:lnTo>
                      <a:pt x="601" y="5438"/>
                    </a:lnTo>
                    <a:lnTo>
                      <a:pt x="6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34"/>
              <p:cNvSpPr/>
              <p:nvPr/>
            </p:nvSpPr>
            <p:spPr>
              <a:xfrm>
                <a:off x="3762850" y="2510575"/>
                <a:ext cx="15050" cy="90075"/>
              </a:xfrm>
              <a:custGeom>
                <a:avLst/>
                <a:gdLst/>
                <a:ahLst/>
                <a:cxnLst/>
                <a:rect l="l" t="t" r="r" b="b"/>
                <a:pathLst>
                  <a:path w="602" h="3603" extrusionOk="0">
                    <a:moveTo>
                      <a:pt x="1" y="0"/>
                    </a:moveTo>
                    <a:cubicBezTo>
                      <a:pt x="1" y="634"/>
                      <a:pt x="1" y="1301"/>
                      <a:pt x="34" y="1968"/>
                    </a:cubicBezTo>
                    <a:lnTo>
                      <a:pt x="34" y="3603"/>
                    </a:lnTo>
                    <a:lnTo>
                      <a:pt x="601" y="3603"/>
                    </a:lnTo>
                    <a:lnTo>
                      <a:pt x="601" y="2836"/>
                    </a:lnTo>
                    <a:lnTo>
                      <a:pt x="6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34"/>
              <p:cNvSpPr/>
              <p:nvPr/>
            </p:nvSpPr>
            <p:spPr>
              <a:xfrm>
                <a:off x="3917125" y="1998550"/>
                <a:ext cx="13375" cy="35875"/>
              </a:xfrm>
              <a:custGeom>
                <a:avLst/>
                <a:gdLst/>
                <a:ahLst/>
                <a:cxnLst/>
                <a:rect l="l" t="t" r="r" b="b"/>
                <a:pathLst>
                  <a:path w="535" h="1435" extrusionOk="0">
                    <a:moveTo>
                      <a:pt x="34" y="0"/>
                    </a:moveTo>
                    <a:cubicBezTo>
                      <a:pt x="34" y="467"/>
                      <a:pt x="34" y="967"/>
                      <a:pt x="1" y="1434"/>
                    </a:cubicBezTo>
                    <a:lnTo>
                      <a:pt x="535" y="1434"/>
                    </a:lnTo>
                    <a:cubicBezTo>
                      <a:pt x="501" y="967"/>
                      <a:pt x="501" y="500"/>
                      <a:pt x="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34"/>
              <p:cNvSpPr/>
              <p:nvPr/>
            </p:nvSpPr>
            <p:spPr>
              <a:xfrm>
                <a:off x="3916300" y="2051900"/>
                <a:ext cx="14200" cy="135975"/>
              </a:xfrm>
              <a:custGeom>
                <a:avLst/>
                <a:gdLst/>
                <a:ahLst/>
                <a:cxnLst/>
                <a:rect l="l" t="t" r="r" b="b"/>
                <a:pathLst>
                  <a:path w="568" h="5439" extrusionOk="0">
                    <a:moveTo>
                      <a:pt x="1" y="1"/>
                    </a:moveTo>
                    <a:lnTo>
                      <a:pt x="1" y="5438"/>
                    </a:lnTo>
                    <a:lnTo>
                      <a:pt x="568" y="5438"/>
                    </a:lnTo>
                    <a:lnTo>
                      <a:pt x="568" y="3637"/>
                    </a:lnTo>
                    <a:cubicBezTo>
                      <a:pt x="568" y="2469"/>
                      <a:pt x="568" y="1269"/>
                      <a:pt x="5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34"/>
              <p:cNvSpPr/>
              <p:nvPr/>
            </p:nvSpPr>
            <p:spPr>
              <a:xfrm>
                <a:off x="3916300" y="2510575"/>
                <a:ext cx="14200" cy="87575"/>
              </a:xfrm>
              <a:custGeom>
                <a:avLst/>
                <a:gdLst/>
                <a:ahLst/>
                <a:cxnLst/>
                <a:rect l="l" t="t" r="r" b="b"/>
                <a:pathLst>
                  <a:path w="568" h="3503" extrusionOk="0">
                    <a:moveTo>
                      <a:pt x="34" y="0"/>
                    </a:moveTo>
                    <a:cubicBezTo>
                      <a:pt x="34" y="768"/>
                      <a:pt x="1" y="1535"/>
                      <a:pt x="34" y="2335"/>
                    </a:cubicBezTo>
                    <a:lnTo>
                      <a:pt x="34" y="3503"/>
                    </a:lnTo>
                    <a:lnTo>
                      <a:pt x="568" y="3503"/>
                    </a:lnTo>
                    <a:lnTo>
                      <a:pt x="568" y="3169"/>
                    </a:lnTo>
                    <a:lnTo>
                      <a:pt x="5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34"/>
              <p:cNvSpPr/>
              <p:nvPr/>
            </p:nvSpPr>
            <p:spPr>
              <a:xfrm>
                <a:off x="3917125" y="2357125"/>
                <a:ext cx="13375" cy="136800"/>
              </a:xfrm>
              <a:custGeom>
                <a:avLst/>
                <a:gdLst/>
                <a:ahLst/>
                <a:cxnLst/>
                <a:rect l="l" t="t" r="r" b="b"/>
                <a:pathLst>
                  <a:path w="535" h="5472" extrusionOk="0">
                    <a:moveTo>
                      <a:pt x="1" y="1"/>
                    </a:moveTo>
                    <a:lnTo>
                      <a:pt x="1" y="5471"/>
                    </a:lnTo>
                    <a:lnTo>
                      <a:pt x="535" y="5471"/>
                    </a:lnTo>
                    <a:lnTo>
                      <a:pt x="535" y="3403"/>
                    </a:lnTo>
                    <a:cubicBezTo>
                      <a:pt x="501" y="2269"/>
                      <a:pt x="501" y="1135"/>
                      <a:pt x="5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34"/>
              <p:cNvSpPr/>
              <p:nvPr/>
            </p:nvSpPr>
            <p:spPr>
              <a:xfrm>
                <a:off x="3916300" y="2202850"/>
                <a:ext cx="13375" cy="136800"/>
              </a:xfrm>
              <a:custGeom>
                <a:avLst/>
                <a:gdLst/>
                <a:ahLst/>
                <a:cxnLst/>
                <a:rect l="l" t="t" r="r" b="b"/>
                <a:pathLst>
                  <a:path w="535" h="5472" extrusionOk="0">
                    <a:moveTo>
                      <a:pt x="534" y="1"/>
                    </a:moveTo>
                    <a:cubicBezTo>
                      <a:pt x="367" y="67"/>
                      <a:pt x="201" y="67"/>
                      <a:pt x="1" y="67"/>
                    </a:cubicBezTo>
                    <a:lnTo>
                      <a:pt x="1" y="2669"/>
                    </a:lnTo>
                    <a:lnTo>
                      <a:pt x="1" y="5471"/>
                    </a:lnTo>
                    <a:lnTo>
                      <a:pt x="534" y="5471"/>
                    </a:lnTo>
                    <a:lnTo>
                      <a:pt x="5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34"/>
              <p:cNvSpPr/>
              <p:nvPr/>
            </p:nvSpPr>
            <p:spPr>
              <a:xfrm>
                <a:off x="4069750" y="2509750"/>
                <a:ext cx="15025" cy="86750"/>
              </a:xfrm>
              <a:custGeom>
                <a:avLst/>
                <a:gdLst/>
                <a:ahLst/>
                <a:cxnLst/>
                <a:rect l="l" t="t" r="r" b="b"/>
                <a:pathLst>
                  <a:path w="601" h="3470" extrusionOk="0">
                    <a:moveTo>
                      <a:pt x="34" y="0"/>
                    </a:moveTo>
                    <a:cubicBezTo>
                      <a:pt x="0" y="1001"/>
                      <a:pt x="0" y="2001"/>
                      <a:pt x="0" y="2969"/>
                    </a:cubicBezTo>
                    <a:lnTo>
                      <a:pt x="0" y="3469"/>
                    </a:lnTo>
                    <a:lnTo>
                      <a:pt x="601" y="3469"/>
                    </a:lnTo>
                    <a:lnTo>
                      <a:pt x="6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34"/>
              <p:cNvSpPr/>
              <p:nvPr/>
            </p:nvSpPr>
            <p:spPr>
              <a:xfrm>
                <a:off x="4067250" y="2051900"/>
                <a:ext cx="17525" cy="135975"/>
              </a:xfrm>
              <a:custGeom>
                <a:avLst/>
                <a:gdLst/>
                <a:ahLst/>
                <a:cxnLst/>
                <a:rect l="l" t="t" r="r" b="b"/>
                <a:pathLst>
                  <a:path w="701" h="5439" extrusionOk="0">
                    <a:moveTo>
                      <a:pt x="34" y="1"/>
                    </a:moveTo>
                    <a:cubicBezTo>
                      <a:pt x="0" y="1802"/>
                      <a:pt x="0" y="3637"/>
                      <a:pt x="0" y="5438"/>
                    </a:cubicBezTo>
                    <a:lnTo>
                      <a:pt x="701" y="5438"/>
                    </a:lnTo>
                    <a:lnTo>
                      <a:pt x="701" y="2970"/>
                    </a:lnTo>
                    <a:cubicBezTo>
                      <a:pt x="667" y="2002"/>
                      <a:pt x="667" y="1002"/>
                      <a:pt x="6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34"/>
              <p:cNvSpPr/>
              <p:nvPr/>
            </p:nvSpPr>
            <p:spPr>
              <a:xfrm>
                <a:off x="4068075" y="1998550"/>
                <a:ext cx="15875" cy="35875"/>
              </a:xfrm>
              <a:custGeom>
                <a:avLst/>
                <a:gdLst/>
                <a:ahLst/>
                <a:cxnLst/>
                <a:rect l="l" t="t" r="r" b="b"/>
                <a:pathLst>
                  <a:path w="635" h="1435" extrusionOk="0">
                    <a:moveTo>
                      <a:pt x="67" y="0"/>
                    </a:moveTo>
                    <a:cubicBezTo>
                      <a:pt x="67" y="467"/>
                      <a:pt x="1" y="967"/>
                      <a:pt x="1" y="1434"/>
                    </a:cubicBezTo>
                    <a:lnTo>
                      <a:pt x="634" y="1434"/>
                    </a:lnTo>
                    <a:cubicBezTo>
                      <a:pt x="634" y="967"/>
                      <a:pt x="601" y="500"/>
                      <a:pt x="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34"/>
              <p:cNvSpPr/>
              <p:nvPr/>
            </p:nvSpPr>
            <p:spPr>
              <a:xfrm>
                <a:off x="4067250" y="2357125"/>
                <a:ext cx="16700" cy="136800"/>
              </a:xfrm>
              <a:custGeom>
                <a:avLst/>
                <a:gdLst/>
                <a:ahLst/>
                <a:cxnLst/>
                <a:rect l="l" t="t" r="r" b="b"/>
                <a:pathLst>
                  <a:path w="668" h="5472" extrusionOk="0">
                    <a:moveTo>
                      <a:pt x="0" y="1"/>
                    </a:moveTo>
                    <a:cubicBezTo>
                      <a:pt x="0" y="1835"/>
                      <a:pt x="34" y="3637"/>
                      <a:pt x="34" y="5471"/>
                    </a:cubicBezTo>
                    <a:lnTo>
                      <a:pt x="634" y="5471"/>
                    </a:lnTo>
                    <a:lnTo>
                      <a:pt x="634" y="3603"/>
                    </a:lnTo>
                    <a:cubicBezTo>
                      <a:pt x="667" y="2402"/>
                      <a:pt x="667" y="1168"/>
                      <a:pt x="6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34"/>
              <p:cNvSpPr/>
              <p:nvPr/>
            </p:nvSpPr>
            <p:spPr>
              <a:xfrm>
                <a:off x="4067250" y="2204525"/>
                <a:ext cx="17525" cy="135950"/>
              </a:xfrm>
              <a:custGeom>
                <a:avLst/>
                <a:gdLst/>
                <a:ahLst/>
                <a:cxnLst/>
                <a:rect l="l" t="t" r="r" b="b"/>
                <a:pathLst>
                  <a:path w="701" h="5438" extrusionOk="0">
                    <a:moveTo>
                      <a:pt x="0" y="0"/>
                    </a:moveTo>
                    <a:cubicBezTo>
                      <a:pt x="0" y="1835"/>
                      <a:pt x="0" y="3603"/>
                      <a:pt x="34" y="5438"/>
                    </a:cubicBezTo>
                    <a:lnTo>
                      <a:pt x="701" y="5438"/>
                    </a:lnTo>
                    <a:lnTo>
                      <a:pt x="7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34"/>
              <p:cNvSpPr/>
              <p:nvPr/>
            </p:nvSpPr>
            <p:spPr>
              <a:xfrm>
                <a:off x="4220675" y="2357125"/>
                <a:ext cx="15875" cy="136800"/>
              </a:xfrm>
              <a:custGeom>
                <a:avLst/>
                <a:gdLst/>
                <a:ahLst/>
                <a:cxnLst/>
                <a:rect l="l" t="t" r="r" b="b"/>
                <a:pathLst>
                  <a:path w="635" h="5472" extrusionOk="0">
                    <a:moveTo>
                      <a:pt x="1" y="1"/>
                    </a:moveTo>
                    <a:cubicBezTo>
                      <a:pt x="1" y="1835"/>
                      <a:pt x="1" y="3670"/>
                      <a:pt x="34" y="5471"/>
                    </a:cubicBezTo>
                    <a:lnTo>
                      <a:pt x="635" y="5471"/>
                    </a:lnTo>
                    <a:lnTo>
                      <a:pt x="635" y="2636"/>
                    </a:lnTo>
                    <a:lnTo>
                      <a:pt x="6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34"/>
              <p:cNvSpPr/>
              <p:nvPr/>
            </p:nvSpPr>
            <p:spPr>
              <a:xfrm>
                <a:off x="4220675" y="2051900"/>
                <a:ext cx="16725" cy="135975"/>
              </a:xfrm>
              <a:custGeom>
                <a:avLst/>
                <a:gdLst/>
                <a:ahLst/>
                <a:cxnLst/>
                <a:rect l="l" t="t" r="r" b="b"/>
                <a:pathLst>
                  <a:path w="669" h="5439" extrusionOk="0">
                    <a:moveTo>
                      <a:pt x="1" y="1"/>
                    </a:moveTo>
                    <a:lnTo>
                      <a:pt x="1" y="5438"/>
                    </a:lnTo>
                    <a:lnTo>
                      <a:pt x="668" y="5438"/>
                    </a:lnTo>
                    <a:lnTo>
                      <a:pt x="668" y="2770"/>
                    </a:lnTo>
                    <a:cubicBezTo>
                      <a:pt x="668" y="1836"/>
                      <a:pt x="668" y="935"/>
                      <a:pt x="6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34"/>
              <p:cNvSpPr/>
              <p:nvPr/>
            </p:nvSpPr>
            <p:spPr>
              <a:xfrm>
                <a:off x="4220675" y="2000200"/>
                <a:ext cx="15875" cy="35050"/>
              </a:xfrm>
              <a:custGeom>
                <a:avLst/>
                <a:gdLst/>
                <a:ahLst/>
                <a:cxnLst/>
                <a:rect l="l" t="t" r="r" b="b"/>
                <a:pathLst>
                  <a:path w="635" h="1402" extrusionOk="0">
                    <a:moveTo>
                      <a:pt x="34" y="1"/>
                    </a:moveTo>
                    <a:cubicBezTo>
                      <a:pt x="34" y="434"/>
                      <a:pt x="1" y="935"/>
                      <a:pt x="1" y="1402"/>
                    </a:cubicBezTo>
                    <a:lnTo>
                      <a:pt x="635" y="1402"/>
                    </a:lnTo>
                    <a:lnTo>
                      <a:pt x="6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34"/>
              <p:cNvSpPr/>
              <p:nvPr/>
            </p:nvSpPr>
            <p:spPr>
              <a:xfrm>
                <a:off x="4221525" y="2508900"/>
                <a:ext cx="15025" cy="85100"/>
              </a:xfrm>
              <a:custGeom>
                <a:avLst/>
                <a:gdLst/>
                <a:ahLst/>
                <a:cxnLst/>
                <a:rect l="l" t="t" r="r" b="b"/>
                <a:pathLst>
                  <a:path w="601" h="3404" extrusionOk="0">
                    <a:moveTo>
                      <a:pt x="0" y="1"/>
                    </a:moveTo>
                    <a:lnTo>
                      <a:pt x="0" y="1769"/>
                    </a:lnTo>
                    <a:lnTo>
                      <a:pt x="0" y="3403"/>
                    </a:lnTo>
                    <a:lnTo>
                      <a:pt x="601" y="3403"/>
                    </a:lnTo>
                    <a:lnTo>
                      <a:pt x="6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34"/>
              <p:cNvSpPr/>
              <p:nvPr/>
            </p:nvSpPr>
            <p:spPr>
              <a:xfrm>
                <a:off x="4220675" y="2204525"/>
                <a:ext cx="15875" cy="135950"/>
              </a:xfrm>
              <a:custGeom>
                <a:avLst/>
                <a:gdLst/>
                <a:ahLst/>
                <a:cxnLst/>
                <a:rect l="l" t="t" r="r" b="b"/>
                <a:pathLst>
                  <a:path w="635" h="5438" extrusionOk="0">
                    <a:moveTo>
                      <a:pt x="1" y="0"/>
                    </a:moveTo>
                    <a:lnTo>
                      <a:pt x="1" y="1868"/>
                    </a:lnTo>
                    <a:lnTo>
                      <a:pt x="1" y="5438"/>
                    </a:lnTo>
                    <a:lnTo>
                      <a:pt x="635" y="5438"/>
                    </a:lnTo>
                    <a:lnTo>
                      <a:pt x="63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34"/>
              <p:cNvSpPr/>
              <p:nvPr/>
            </p:nvSpPr>
            <p:spPr>
              <a:xfrm>
                <a:off x="4372450" y="2000200"/>
                <a:ext cx="18375" cy="35050"/>
              </a:xfrm>
              <a:custGeom>
                <a:avLst/>
                <a:gdLst/>
                <a:ahLst/>
                <a:cxnLst/>
                <a:rect l="l" t="t" r="r" b="b"/>
                <a:pathLst>
                  <a:path w="735" h="1402" extrusionOk="0">
                    <a:moveTo>
                      <a:pt x="1" y="1"/>
                    </a:moveTo>
                    <a:lnTo>
                      <a:pt x="1" y="1402"/>
                    </a:lnTo>
                    <a:lnTo>
                      <a:pt x="735" y="1402"/>
                    </a:lnTo>
                    <a:lnTo>
                      <a:pt x="7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34"/>
              <p:cNvSpPr/>
              <p:nvPr/>
            </p:nvSpPr>
            <p:spPr>
              <a:xfrm>
                <a:off x="4373300" y="2509750"/>
                <a:ext cx="17525" cy="84250"/>
              </a:xfrm>
              <a:custGeom>
                <a:avLst/>
                <a:gdLst/>
                <a:ahLst/>
                <a:cxnLst/>
                <a:rect l="l" t="t" r="r" b="b"/>
                <a:pathLst>
                  <a:path w="701" h="3370" extrusionOk="0">
                    <a:moveTo>
                      <a:pt x="67" y="0"/>
                    </a:moveTo>
                    <a:cubicBezTo>
                      <a:pt x="0" y="367"/>
                      <a:pt x="0" y="701"/>
                      <a:pt x="67" y="1067"/>
                    </a:cubicBezTo>
                    <a:lnTo>
                      <a:pt x="67" y="3369"/>
                    </a:lnTo>
                    <a:lnTo>
                      <a:pt x="634" y="3369"/>
                    </a:lnTo>
                    <a:cubicBezTo>
                      <a:pt x="634" y="2235"/>
                      <a:pt x="701" y="1134"/>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34"/>
              <p:cNvSpPr/>
              <p:nvPr/>
            </p:nvSpPr>
            <p:spPr>
              <a:xfrm>
                <a:off x="4373300" y="2357125"/>
                <a:ext cx="17525" cy="137625"/>
              </a:xfrm>
              <a:custGeom>
                <a:avLst/>
                <a:gdLst/>
                <a:ahLst/>
                <a:cxnLst/>
                <a:rect l="l" t="t" r="r" b="b"/>
                <a:pathLst>
                  <a:path w="701" h="5505" extrusionOk="0">
                    <a:moveTo>
                      <a:pt x="0" y="1"/>
                    </a:moveTo>
                    <a:cubicBezTo>
                      <a:pt x="0" y="1835"/>
                      <a:pt x="0" y="3670"/>
                      <a:pt x="67" y="5505"/>
                    </a:cubicBezTo>
                    <a:lnTo>
                      <a:pt x="701" y="5505"/>
                    </a:lnTo>
                    <a:cubicBezTo>
                      <a:pt x="634" y="4337"/>
                      <a:pt x="634" y="3236"/>
                      <a:pt x="634" y="2102"/>
                    </a:cubicBezTo>
                    <a:lnTo>
                      <a:pt x="6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34"/>
              <p:cNvSpPr/>
              <p:nvPr/>
            </p:nvSpPr>
            <p:spPr>
              <a:xfrm>
                <a:off x="4372450" y="2204525"/>
                <a:ext cx="16725" cy="137625"/>
              </a:xfrm>
              <a:custGeom>
                <a:avLst/>
                <a:gdLst/>
                <a:ahLst/>
                <a:cxnLst/>
                <a:rect l="l" t="t" r="r" b="b"/>
                <a:pathLst>
                  <a:path w="669" h="5505" extrusionOk="0">
                    <a:moveTo>
                      <a:pt x="1" y="0"/>
                    </a:moveTo>
                    <a:lnTo>
                      <a:pt x="1" y="1335"/>
                    </a:lnTo>
                    <a:lnTo>
                      <a:pt x="1" y="5504"/>
                    </a:lnTo>
                    <a:lnTo>
                      <a:pt x="635" y="5504"/>
                    </a:lnTo>
                    <a:cubicBezTo>
                      <a:pt x="668" y="3670"/>
                      <a:pt x="668" y="1835"/>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34"/>
              <p:cNvSpPr/>
              <p:nvPr/>
            </p:nvSpPr>
            <p:spPr>
              <a:xfrm>
                <a:off x="4372450" y="2051900"/>
                <a:ext cx="18375" cy="135975"/>
              </a:xfrm>
              <a:custGeom>
                <a:avLst/>
                <a:gdLst/>
                <a:ahLst/>
                <a:cxnLst/>
                <a:rect l="l" t="t" r="r" b="b"/>
                <a:pathLst>
                  <a:path w="735" h="5439" extrusionOk="0">
                    <a:moveTo>
                      <a:pt x="1" y="1"/>
                    </a:moveTo>
                    <a:lnTo>
                      <a:pt x="1" y="1469"/>
                    </a:lnTo>
                    <a:lnTo>
                      <a:pt x="1" y="5438"/>
                    </a:lnTo>
                    <a:lnTo>
                      <a:pt x="668" y="5438"/>
                    </a:lnTo>
                    <a:lnTo>
                      <a:pt x="668" y="2303"/>
                    </a:lnTo>
                    <a:cubicBezTo>
                      <a:pt x="668" y="1535"/>
                      <a:pt x="735" y="802"/>
                      <a:pt x="7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34"/>
              <p:cNvSpPr/>
              <p:nvPr/>
            </p:nvSpPr>
            <p:spPr>
              <a:xfrm>
                <a:off x="4525900" y="2356300"/>
                <a:ext cx="16700" cy="137625"/>
              </a:xfrm>
              <a:custGeom>
                <a:avLst/>
                <a:gdLst/>
                <a:ahLst/>
                <a:cxnLst/>
                <a:rect l="l" t="t" r="r" b="b"/>
                <a:pathLst>
                  <a:path w="668" h="5505" extrusionOk="0">
                    <a:moveTo>
                      <a:pt x="1" y="0"/>
                    </a:moveTo>
                    <a:lnTo>
                      <a:pt x="1" y="5504"/>
                    </a:lnTo>
                    <a:lnTo>
                      <a:pt x="668" y="5504"/>
                    </a:lnTo>
                    <a:cubicBezTo>
                      <a:pt x="668" y="4137"/>
                      <a:pt x="634" y="2769"/>
                      <a:pt x="668" y="1368"/>
                    </a:cubicBezTo>
                    <a:lnTo>
                      <a:pt x="6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34"/>
              <p:cNvSpPr/>
              <p:nvPr/>
            </p:nvSpPr>
            <p:spPr>
              <a:xfrm>
                <a:off x="4525900" y="1998550"/>
                <a:ext cx="19200" cy="35875"/>
              </a:xfrm>
              <a:custGeom>
                <a:avLst/>
                <a:gdLst/>
                <a:ahLst/>
                <a:cxnLst/>
                <a:rect l="l" t="t" r="r" b="b"/>
                <a:pathLst>
                  <a:path w="768" h="1435" extrusionOk="0">
                    <a:moveTo>
                      <a:pt x="1" y="0"/>
                    </a:moveTo>
                    <a:lnTo>
                      <a:pt x="1" y="834"/>
                    </a:lnTo>
                    <a:lnTo>
                      <a:pt x="1" y="1434"/>
                    </a:lnTo>
                    <a:lnTo>
                      <a:pt x="701" y="1434"/>
                    </a:lnTo>
                    <a:lnTo>
                      <a:pt x="701" y="1268"/>
                    </a:lnTo>
                    <a:cubicBezTo>
                      <a:pt x="701" y="901"/>
                      <a:pt x="701" y="434"/>
                      <a:pt x="7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34"/>
              <p:cNvSpPr/>
              <p:nvPr/>
            </p:nvSpPr>
            <p:spPr>
              <a:xfrm>
                <a:off x="4525900" y="2204525"/>
                <a:ext cx="16700" cy="137625"/>
              </a:xfrm>
              <a:custGeom>
                <a:avLst/>
                <a:gdLst/>
                <a:ahLst/>
                <a:cxnLst/>
                <a:rect l="l" t="t" r="r" b="b"/>
                <a:pathLst>
                  <a:path w="668" h="5505" extrusionOk="0">
                    <a:moveTo>
                      <a:pt x="1" y="0"/>
                    </a:moveTo>
                    <a:lnTo>
                      <a:pt x="1" y="1034"/>
                    </a:lnTo>
                    <a:lnTo>
                      <a:pt x="1" y="5504"/>
                    </a:lnTo>
                    <a:lnTo>
                      <a:pt x="668" y="5504"/>
                    </a:lnTo>
                    <a:lnTo>
                      <a:pt x="6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34"/>
              <p:cNvSpPr/>
              <p:nvPr/>
            </p:nvSpPr>
            <p:spPr>
              <a:xfrm>
                <a:off x="4525900" y="2509750"/>
                <a:ext cx="17550" cy="85075"/>
              </a:xfrm>
              <a:custGeom>
                <a:avLst/>
                <a:gdLst/>
                <a:ahLst/>
                <a:cxnLst/>
                <a:rect l="l" t="t" r="r" b="b"/>
                <a:pathLst>
                  <a:path w="702" h="3403" extrusionOk="0">
                    <a:moveTo>
                      <a:pt x="701" y="0"/>
                    </a:moveTo>
                    <a:cubicBezTo>
                      <a:pt x="468" y="0"/>
                      <a:pt x="267" y="0"/>
                      <a:pt x="1" y="33"/>
                    </a:cubicBezTo>
                    <a:cubicBezTo>
                      <a:pt x="1" y="1168"/>
                      <a:pt x="1" y="2302"/>
                      <a:pt x="34" y="3402"/>
                    </a:cubicBezTo>
                    <a:lnTo>
                      <a:pt x="668" y="3402"/>
                    </a:lnTo>
                    <a:cubicBezTo>
                      <a:pt x="701" y="2302"/>
                      <a:pt x="701" y="1168"/>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34"/>
              <p:cNvSpPr/>
              <p:nvPr/>
            </p:nvSpPr>
            <p:spPr>
              <a:xfrm>
                <a:off x="4525900" y="2051900"/>
                <a:ext cx="17550" cy="136800"/>
              </a:xfrm>
              <a:custGeom>
                <a:avLst/>
                <a:gdLst/>
                <a:ahLst/>
                <a:cxnLst/>
                <a:rect l="l" t="t" r="r" b="b"/>
                <a:pathLst>
                  <a:path w="702" h="5472" extrusionOk="0">
                    <a:moveTo>
                      <a:pt x="1" y="1"/>
                    </a:moveTo>
                    <a:lnTo>
                      <a:pt x="1" y="1535"/>
                    </a:lnTo>
                    <a:lnTo>
                      <a:pt x="1" y="5472"/>
                    </a:lnTo>
                    <a:lnTo>
                      <a:pt x="701" y="5472"/>
                    </a:lnTo>
                    <a:lnTo>
                      <a:pt x="701" y="2336"/>
                    </a:lnTo>
                    <a:lnTo>
                      <a:pt x="7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34"/>
              <p:cNvSpPr/>
              <p:nvPr/>
            </p:nvSpPr>
            <p:spPr>
              <a:xfrm>
                <a:off x="4680175" y="1998550"/>
                <a:ext cx="15050" cy="35875"/>
              </a:xfrm>
              <a:custGeom>
                <a:avLst/>
                <a:gdLst/>
                <a:ahLst/>
                <a:cxnLst/>
                <a:rect l="l" t="t" r="r" b="b"/>
                <a:pathLst>
                  <a:path w="602" h="1435" extrusionOk="0">
                    <a:moveTo>
                      <a:pt x="1" y="0"/>
                    </a:moveTo>
                    <a:cubicBezTo>
                      <a:pt x="1" y="467"/>
                      <a:pt x="1" y="967"/>
                      <a:pt x="34" y="1434"/>
                    </a:cubicBezTo>
                    <a:lnTo>
                      <a:pt x="601" y="1434"/>
                    </a:lnTo>
                    <a:cubicBezTo>
                      <a:pt x="534" y="967"/>
                      <a:pt x="601" y="500"/>
                      <a:pt x="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34"/>
              <p:cNvSpPr/>
              <p:nvPr/>
            </p:nvSpPr>
            <p:spPr>
              <a:xfrm>
                <a:off x="4680175" y="2051075"/>
                <a:ext cx="12550" cy="137625"/>
              </a:xfrm>
              <a:custGeom>
                <a:avLst/>
                <a:gdLst/>
                <a:ahLst/>
                <a:cxnLst/>
                <a:rect l="l" t="t" r="r" b="b"/>
                <a:pathLst>
                  <a:path w="502" h="5505" extrusionOk="0">
                    <a:moveTo>
                      <a:pt x="1" y="1"/>
                    </a:moveTo>
                    <a:cubicBezTo>
                      <a:pt x="34" y="401"/>
                      <a:pt x="34" y="801"/>
                      <a:pt x="34" y="1168"/>
                    </a:cubicBezTo>
                    <a:cubicBezTo>
                      <a:pt x="101" y="2636"/>
                      <a:pt x="101" y="4037"/>
                      <a:pt x="34" y="5505"/>
                    </a:cubicBezTo>
                    <a:lnTo>
                      <a:pt x="468" y="5505"/>
                    </a:lnTo>
                    <a:lnTo>
                      <a:pt x="468" y="2002"/>
                    </a:lnTo>
                    <a:cubicBezTo>
                      <a:pt x="468" y="1335"/>
                      <a:pt x="501" y="668"/>
                      <a:pt x="5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34"/>
              <p:cNvSpPr/>
              <p:nvPr/>
            </p:nvSpPr>
            <p:spPr>
              <a:xfrm>
                <a:off x="4680175" y="2355450"/>
                <a:ext cx="15050" cy="138475"/>
              </a:xfrm>
              <a:custGeom>
                <a:avLst/>
                <a:gdLst/>
                <a:ahLst/>
                <a:cxnLst/>
                <a:rect l="l" t="t" r="r" b="b"/>
                <a:pathLst>
                  <a:path w="602" h="5539" extrusionOk="0">
                    <a:moveTo>
                      <a:pt x="34" y="1"/>
                    </a:moveTo>
                    <a:cubicBezTo>
                      <a:pt x="1" y="1869"/>
                      <a:pt x="1" y="3704"/>
                      <a:pt x="1" y="5538"/>
                    </a:cubicBezTo>
                    <a:lnTo>
                      <a:pt x="601" y="5538"/>
                    </a:lnTo>
                    <a:cubicBezTo>
                      <a:pt x="601" y="4071"/>
                      <a:pt x="534" y="2670"/>
                      <a:pt x="534" y="1202"/>
                    </a:cubicBezTo>
                    <a:lnTo>
                      <a:pt x="5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34"/>
              <p:cNvSpPr/>
              <p:nvPr/>
            </p:nvSpPr>
            <p:spPr>
              <a:xfrm>
                <a:off x="4680175" y="2508900"/>
                <a:ext cx="15875" cy="85100"/>
              </a:xfrm>
              <a:custGeom>
                <a:avLst/>
                <a:gdLst/>
                <a:ahLst/>
                <a:cxnLst/>
                <a:rect l="l" t="t" r="r" b="b"/>
                <a:pathLst>
                  <a:path w="635" h="3404" extrusionOk="0">
                    <a:moveTo>
                      <a:pt x="1" y="1"/>
                    </a:moveTo>
                    <a:lnTo>
                      <a:pt x="1" y="67"/>
                    </a:lnTo>
                    <a:lnTo>
                      <a:pt x="1" y="3403"/>
                    </a:lnTo>
                    <a:lnTo>
                      <a:pt x="601" y="3403"/>
                    </a:lnTo>
                    <a:cubicBezTo>
                      <a:pt x="634" y="2269"/>
                      <a:pt x="634" y="1101"/>
                      <a:pt x="6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34"/>
              <p:cNvSpPr/>
              <p:nvPr/>
            </p:nvSpPr>
            <p:spPr>
              <a:xfrm>
                <a:off x="4680175" y="2204525"/>
                <a:ext cx="12550" cy="137625"/>
              </a:xfrm>
              <a:custGeom>
                <a:avLst/>
                <a:gdLst/>
                <a:ahLst/>
                <a:cxnLst/>
                <a:rect l="l" t="t" r="r" b="b"/>
                <a:pathLst>
                  <a:path w="502" h="5505" extrusionOk="0">
                    <a:moveTo>
                      <a:pt x="34" y="0"/>
                    </a:moveTo>
                    <a:lnTo>
                      <a:pt x="34" y="868"/>
                    </a:lnTo>
                    <a:cubicBezTo>
                      <a:pt x="34" y="2402"/>
                      <a:pt x="34" y="3936"/>
                      <a:pt x="1" y="5504"/>
                    </a:cubicBezTo>
                    <a:lnTo>
                      <a:pt x="501" y="5504"/>
                    </a:lnTo>
                    <a:cubicBezTo>
                      <a:pt x="501" y="3636"/>
                      <a:pt x="468" y="1802"/>
                      <a:pt x="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34"/>
              <p:cNvSpPr/>
              <p:nvPr/>
            </p:nvSpPr>
            <p:spPr>
              <a:xfrm>
                <a:off x="4833625" y="2456375"/>
                <a:ext cx="13375" cy="38375"/>
              </a:xfrm>
              <a:custGeom>
                <a:avLst/>
                <a:gdLst/>
                <a:ahLst/>
                <a:cxnLst/>
                <a:rect l="l" t="t" r="r" b="b"/>
                <a:pathLst>
                  <a:path w="535" h="1535" extrusionOk="0">
                    <a:moveTo>
                      <a:pt x="0" y="0"/>
                    </a:moveTo>
                    <a:lnTo>
                      <a:pt x="0" y="1368"/>
                    </a:lnTo>
                    <a:lnTo>
                      <a:pt x="0" y="1535"/>
                    </a:lnTo>
                    <a:lnTo>
                      <a:pt x="534" y="1535"/>
                    </a:lnTo>
                    <a:lnTo>
                      <a:pt x="534" y="701"/>
                    </a:lnTo>
                    <a:cubicBezTo>
                      <a:pt x="367" y="467"/>
                      <a:pt x="167" y="20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34"/>
              <p:cNvSpPr/>
              <p:nvPr/>
            </p:nvSpPr>
            <p:spPr>
              <a:xfrm>
                <a:off x="4832800" y="1997700"/>
                <a:ext cx="14200" cy="37550"/>
              </a:xfrm>
              <a:custGeom>
                <a:avLst/>
                <a:gdLst/>
                <a:ahLst/>
                <a:cxnLst/>
                <a:rect l="l" t="t" r="r" b="b"/>
                <a:pathLst>
                  <a:path w="568" h="1502" extrusionOk="0">
                    <a:moveTo>
                      <a:pt x="567" y="1"/>
                    </a:moveTo>
                    <a:cubicBezTo>
                      <a:pt x="400" y="1"/>
                      <a:pt x="234" y="1"/>
                      <a:pt x="100" y="34"/>
                    </a:cubicBezTo>
                    <a:lnTo>
                      <a:pt x="0" y="34"/>
                    </a:lnTo>
                    <a:lnTo>
                      <a:pt x="0" y="1502"/>
                    </a:lnTo>
                    <a:lnTo>
                      <a:pt x="567" y="1502"/>
                    </a:lnTo>
                    <a:lnTo>
                      <a:pt x="56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34"/>
              <p:cNvSpPr/>
              <p:nvPr/>
            </p:nvSpPr>
            <p:spPr>
              <a:xfrm>
                <a:off x="4832800" y="2508900"/>
                <a:ext cx="13350" cy="85100"/>
              </a:xfrm>
              <a:custGeom>
                <a:avLst/>
                <a:gdLst/>
                <a:ahLst/>
                <a:cxnLst/>
                <a:rect l="l" t="t" r="r" b="b"/>
                <a:pathLst>
                  <a:path w="534" h="3404" extrusionOk="0">
                    <a:moveTo>
                      <a:pt x="0" y="1"/>
                    </a:moveTo>
                    <a:cubicBezTo>
                      <a:pt x="33" y="1168"/>
                      <a:pt x="33" y="2269"/>
                      <a:pt x="67" y="3403"/>
                    </a:cubicBezTo>
                    <a:lnTo>
                      <a:pt x="500" y="3403"/>
                    </a:lnTo>
                    <a:cubicBezTo>
                      <a:pt x="534" y="2269"/>
                      <a:pt x="534" y="1168"/>
                      <a:pt x="5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34"/>
              <p:cNvSpPr/>
              <p:nvPr/>
            </p:nvSpPr>
            <p:spPr>
              <a:xfrm>
                <a:off x="4831125" y="2051900"/>
                <a:ext cx="15875" cy="91775"/>
              </a:xfrm>
              <a:custGeom>
                <a:avLst/>
                <a:gdLst/>
                <a:ahLst/>
                <a:cxnLst/>
                <a:rect l="l" t="t" r="r" b="b"/>
                <a:pathLst>
                  <a:path w="635" h="3671" extrusionOk="0">
                    <a:moveTo>
                      <a:pt x="0" y="1"/>
                    </a:moveTo>
                    <a:cubicBezTo>
                      <a:pt x="67" y="1202"/>
                      <a:pt x="67" y="2469"/>
                      <a:pt x="67" y="3670"/>
                    </a:cubicBezTo>
                    <a:cubicBezTo>
                      <a:pt x="267" y="3437"/>
                      <a:pt x="434" y="3170"/>
                      <a:pt x="634" y="2970"/>
                    </a:cubicBezTo>
                    <a:lnTo>
                      <a:pt x="634" y="2002"/>
                    </a:lnTo>
                    <a:lnTo>
                      <a:pt x="6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34"/>
              <p:cNvSpPr/>
              <p:nvPr/>
            </p:nvSpPr>
            <p:spPr>
              <a:xfrm>
                <a:off x="3617750" y="2493900"/>
                <a:ext cx="1255100" cy="15875"/>
              </a:xfrm>
              <a:custGeom>
                <a:avLst/>
                <a:gdLst/>
                <a:ahLst/>
                <a:cxnLst/>
                <a:rect l="l" t="t" r="r" b="b"/>
                <a:pathLst>
                  <a:path w="50204" h="635" extrusionOk="0">
                    <a:moveTo>
                      <a:pt x="5838" y="0"/>
                    </a:moveTo>
                    <a:cubicBezTo>
                      <a:pt x="4004" y="0"/>
                      <a:pt x="2136" y="0"/>
                      <a:pt x="301" y="34"/>
                    </a:cubicBezTo>
                    <a:lnTo>
                      <a:pt x="1" y="34"/>
                    </a:lnTo>
                    <a:cubicBezTo>
                      <a:pt x="167" y="200"/>
                      <a:pt x="268" y="434"/>
                      <a:pt x="301" y="601"/>
                    </a:cubicBezTo>
                    <a:cubicBezTo>
                      <a:pt x="2136" y="601"/>
                      <a:pt x="4004" y="634"/>
                      <a:pt x="5838" y="634"/>
                    </a:cubicBezTo>
                    <a:lnTo>
                      <a:pt x="49503" y="634"/>
                    </a:lnTo>
                    <a:cubicBezTo>
                      <a:pt x="49770" y="601"/>
                      <a:pt x="50003" y="601"/>
                      <a:pt x="50203" y="601"/>
                    </a:cubicBezTo>
                    <a:cubicBezTo>
                      <a:pt x="50170" y="534"/>
                      <a:pt x="50136" y="467"/>
                      <a:pt x="50103" y="434"/>
                    </a:cubicBezTo>
                    <a:cubicBezTo>
                      <a:pt x="49970" y="300"/>
                      <a:pt x="49870" y="134"/>
                      <a:pt x="497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34"/>
              <p:cNvSpPr/>
              <p:nvPr/>
            </p:nvSpPr>
            <p:spPr>
              <a:xfrm>
                <a:off x="3634425" y="2342950"/>
                <a:ext cx="1124175" cy="16700"/>
              </a:xfrm>
              <a:custGeom>
                <a:avLst/>
                <a:gdLst/>
                <a:ahLst/>
                <a:cxnLst/>
                <a:rect l="l" t="t" r="r" b="b"/>
                <a:pathLst>
                  <a:path w="44967" h="668" extrusionOk="0">
                    <a:moveTo>
                      <a:pt x="5171" y="1"/>
                    </a:moveTo>
                    <a:cubicBezTo>
                      <a:pt x="3470" y="1"/>
                      <a:pt x="1702" y="1"/>
                      <a:pt x="1" y="34"/>
                    </a:cubicBezTo>
                    <a:cubicBezTo>
                      <a:pt x="101" y="167"/>
                      <a:pt x="134" y="234"/>
                      <a:pt x="134" y="368"/>
                    </a:cubicBezTo>
                    <a:cubicBezTo>
                      <a:pt x="134" y="468"/>
                      <a:pt x="34" y="534"/>
                      <a:pt x="1" y="634"/>
                    </a:cubicBezTo>
                    <a:cubicBezTo>
                      <a:pt x="1769" y="634"/>
                      <a:pt x="3470" y="668"/>
                      <a:pt x="5205" y="668"/>
                    </a:cubicBezTo>
                    <a:lnTo>
                      <a:pt x="5805" y="668"/>
                    </a:lnTo>
                    <a:cubicBezTo>
                      <a:pt x="7606" y="568"/>
                      <a:pt x="9441" y="568"/>
                      <a:pt x="11276" y="568"/>
                    </a:cubicBezTo>
                    <a:lnTo>
                      <a:pt x="44966" y="568"/>
                    </a:lnTo>
                    <a:cubicBezTo>
                      <a:pt x="44799" y="368"/>
                      <a:pt x="44666" y="201"/>
                      <a:pt x="444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34"/>
              <p:cNvSpPr/>
              <p:nvPr/>
            </p:nvSpPr>
            <p:spPr>
              <a:xfrm>
                <a:off x="3588575" y="2188675"/>
                <a:ext cx="1208375" cy="17550"/>
              </a:xfrm>
              <a:custGeom>
                <a:avLst/>
                <a:gdLst/>
                <a:ahLst/>
                <a:cxnLst/>
                <a:rect l="l" t="t" r="r" b="b"/>
                <a:pathLst>
                  <a:path w="48335" h="702" extrusionOk="0">
                    <a:moveTo>
                      <a:pt x="0" y="1"/>
                    </a:moveTo>
                    <a:cubicBezTo>
                      <a:pt x="134" y="234"/>
                      <a:pt x="267" y="468"/>
                      <a:pt x="400" y="701"/>
                    </a:cubicBezTo>
                    <a:lnTo>
                      <a:pt x="1301" y="701"/>
                    </a:lnTo>
                    <a:cubicBezTo>
                      <a:pt x="3136" y="701"/>
                      <a:pt x="4970" y="701"/>
                      <a:pt x="6838" y="668"/>
                    </a:cubicBezTo>
                    <a:lnTo>
                      <a:pt x="7439" y="668"/>
                    </a:lnTo>
                    <a:cubicBezTo>
                      <a:pt x="7906" y="634"/>
                      <a:pt x="8239" y="634"/>
                      <a:pt x="8573" y="634"/>
                    </a:cubicBezTo>
                    <a:lnTo>
                      <a:pt x="47868" y="634"/>
                    </a:lnTo>
                    <a:cubicBezTo>
                      <a:pt x="48034" y="401"/>
                      <a:pt x="48201" y="201"/>
                      <a:pt x="48335" y="34"/>
                    </a:cubicBezTo>
                    <a:lnTo>
                      <a:pt x="6805" y="34"/>
                    </a:lnTo>
                    <a:cubicBezTo>
                      <a:pt x="4970" y="34"/>
                      <a:pt x="3136" y="1"/>
                      <a:pt x="13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34"/>
              <p:cNvSpPr/>
              <p:nvPr/>
            </p:nvSpPr>
            <p:spPr>
              <a:xfrm>
                <a:off x="3551050" y="2035225"/>
                <a:ext cx="1358475" cy="19225"/>
              </a:xfrm>
              <a:custGeom>
                <a:avLst/>
                <a:gdLst/>
                <a:ahLst/>
                <a:cxnLst/>
                <a:rect l="l" t="t" r="r" b="b"/>
                <a:pathLst>
                  <a:path w="54339" h="769" extrusionOk="0">
                    <a:moveTo>
                      <a:pt x="2368" y="1"/>
                    </a:moveTo>
                    <a:cubicBezTo>
                      <a:pt x="1635" y="1"/>
                      <a:pt x="867" y="1"/>
                      <a:pt x="134" y="34"/>
                    </a:cubicBezTo>
                    <a:cubicBezTo>
                      <a:pt x="33" y="168"/>
                      <a:pt x="0" y="334"/>
                      <a:pt x="0" y="501"/>
                    </a:cubicBezTo>
                    <a:cubicBezTo>
                      <a:pt x="0" y="601"/>
                      <a:pt x="0" y="668"/>
                      <a:pt x="33" y="701"/>
                    </a:cubicBezTo>
                    <a:cubicBezTo>
                      <a:pt x="834" y="768"/>
                      <a:pt x="1601" y="768"/>
                      <a:pt x="2368" y="768"/>
                    </a:cubicBezTo>
                    <a:lnTo>
                      <a:pt x="2835" y="768"/>
                    </a:lnTo>
                    <a:cubicBezTo>
                      <a:pt x="3275" y="719"/>
                      <a:pt x="3661" y="688"/>
                      <a:pt x="4046" y="688"/>
                    </a:cubicBezTo>
                    <a:cubicBezTo>
                      <a:pt x="4186" y="688"/>
                      <a:pt x="4327" y="692"/>
                      <a:pt x="4470" y="701"/>
                    </a:cubicBezTo>
                    <a:lnTo>
                      <a:pt x="51804" y="701"/>
                    </a:lnTo>
                    <a:cubicBezTo>
                      <a:pt x="52538" y="701"/>
                      <a:pt x="53305" y="701"/>
                      <a:pt x="54039" y="668"/>
                    </a:cubicBezTo>
                    <a:cubicBezTo>
                      <a:pt x="54172" y="468"/>
                      <a:pt x="54239" y="301"/>
                      <a:pt x="54339" y="101"/>
                    </a:cubicBezTo>
                    <a:cubicBezTo>
                      <a:pt x="53505" y="101"/>
                      <a:pt x="52671" y="34"/>
                      <a:pt x="51804" y="34"/>
                    </a:cubicBezTo>
                    <a:lnTo>
                      <a:pt x="5204" y="34"/>
                    </a:lnTo>
                    <a:cubicBezTo>
                      <a:pt x="4437" y="34"/>
                      <a:pt x="3636" y="34"/>
                      <a:pt x="28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7" name="Google Shape;3547;p34"/>
            <p:cNvGrpSpPr/>
            <p:nvPr/>
          </p:nvGrpSpPr>
          <p:grpSpPr>
            <a:xfrm>
              <a:off x="8260399" y="4046668"/>
              <a:ext cx="700072" cy="394814"/>
              <a:chOff x="2768825" y="3019775"/>
              <a:chExt cx="942350" cy="531450"/>
            </a:xfrm>
          </p:grpSpPr>
          <p:sp>
            <p:nvSpPr>
              <p:cNvPr id="3548" name="Google Shape;3548;p34"/>
              <p:cNvSpPr/>
              <p:nvPr/>
            </p:nvSpPr>
            <p:spPr>
              <a:xfrm>
                <a:off x="2768825" y="3019775"/>
                <a:ext cx="942350" cy="531450"/>
              </a:xfrm>
              <a:custGeom>
                <a:avLst/>
                <a:gdLst/>
                <a:ahLst/>
                <a:cxnLst/>
                <a:rect l="l" t="t" r="r" b="b"/>
                <a:pathLst>
                  <a:path w="37694" h="21258" extrusionOk="0">
                    <a:moveTo>
                      <a:pt x="35398" y="1"/>
                    </a:moveTo>
                    <a:cubicBezTo>
                      <a:pt x="35297" y="1"/>
                      <a:pt x="35185" y="16"/>
                      <a:pt x="35058" y="47"/>
                    </a:cubicBezTo>
                    <a:cubicBezTo>
                      <a:pt x="34625" y="147"/>
                      <a:pt x="34258" y="347"/>
                      <a:pt x="33858" y="381"/>
                    </a:cubicBezTo>
                    <a:cubicBezTo>
                      <a:pt x="33190" y="514"/>
                      <a:pt x="32523" y="514"/>
                      <a:pt x="31856" y="614"/>
                    </a:cubicBezTo>
                    <a:cubicBezTo>
                      <a:pt x="30288" y="714"/>
                      <a:pt x="28754" y="647"/>
                      <a:pt x="27253" y="814"/>
                    </a:cubicBezTo>
                    <a:cubicBezTo>
                      <a:pt x="24674" y="1097"/>
                      <a:pt x="22035" y="1351"/>
                      <a:pt x="19421" y="1351"/>
                    </a:cubicBezTo>
                    <a:cubicBezTo>
                      <a:pt x="19263" y="1351"/>
                      <a:pt x="19105" y="1350"/>
                      <a:pt x="18947" y="1348"/>
                    </a:cubicBezTo>
                    <a:cubicBezTo>
                      <a:pt x="18640" y="1324"/>
                      <a:pt x="18334" y="1301"/>
                      <a:pt x="18015" y="1301"/>
                    </a:cubicBezTo>
                    <a:cubicBezTo>
                      <a:pt x="17883" y="1301"/>
                      <a:pt x="17749" y="1305"/>
                      <a:pt x="17613" y="1315"/>
                    </a:cubicBezTo>
                    <a:cubicBezTo>
                      <a:pt x="16345" y="1348"/>
                      <a:pt x="14977" y="1515"/>
                      <a:pt x="13710" y="1548"/>
                    </a:cubicBezTo>
                    <a:cubicBezTo>
                      <a:pt x="11075" y="1615"/>
                      <a:pt x="8540" y="2182"/>
                      <a:pt x="5938" y="2515"/>
                    </a:cubicBezTo>
                    <a:cubicBezTo>
                      <a:pt x="4737" y="2682"/>
                      <a:pt x="3536" y="2982"/>
                      <a:pt x="2335" y="3016"/>
                    </a:cubicBezTo>
                    <a:cubicBezTo>
                      <a:pt x="1601" y="3049"/>
                      <a:pt x="767" y="3149"/>
                      <a:pt x="434" y="3883"/>
                    </a:cubicBezTo>
                    <a:cubicBezTo>
                      <a:pt x="0" y="4850"/>
                      <a:pt x="367" y="6051"/>
                      <a:pt x="601" y="7019"/>
                    </a:cubicBezTo>
                    <a:cubicBezTo>
                      <a:pt x="934" y="8320"/>
                      <a:pt x="534" y="9621"/>
                      <a:pt x="701" y="10955"/>
                    </a:cubicBezTo>
                    <a:cubicBezTo>
                      <a:pt x="867" y="12222"/>
                      <a:pt x="1401" y="13490"/>
                      <a:pt x="1268" y="14824"/>
                    </a:cubicBezTo>
                    <a:cubicBezTo>
                      <a:pt x="1201" y="15325"/>
                      <a:pt x="934" y="15692"/>
                      <a:pt x="1201" y="16192"/>
                    </a:cubicBezTo>
                    <a:cubicBezTo>
                      <a:pt x="1334" y="16459"/>
                      <a:pt x="1401" y="16559"/>
                      <a:pt x="1434" y="16859"/>
                    </a:cubicBezTo>
                    <a:cubicBezTo>
                      <a:pt x="1501" y="17226"/>
                      <a:pt x="1401" y="17560"/>
                      <a:pt x="1368" y="17960"/>
                    </a:cubicBezTo>
                    <a:cubicBezTo>
                      <a:pt x="1201" y="18727"/>
                      <a:pt x="767" y="19861"/>
                      <a:pt x="1268" y="20595"/>
                    </a:cubicBezTo>
                    <a:cubicBezTo>
                      <a:pt x="1615" y="21022"/>
                      <a:pt x="2196" y="21065"/>
                      <a:pt x="2705" y="21065"/>
                    </a:cubicBezTo>
                    <a:cubicBezTo>
                      <a:pt x="2833" y="21065"/>
                      <a:pt x="2956" y="21062"/>
                      <a:pt x="3069" y="21062"/>
                    </a:cubicBezTo>
                    <a:cubicBezTo>
                      <a:pt x="4270" y="21062"/>
                      <a:pt x="5537" y="21195"/>
                      <a:pt x="6738" y="21229"/>
                    </a:cubicBezTo>
                    <a:cubicBezTo>
                      <a:pt x="7152" y="21250"/>
                      <a:pt x="7569" y="21257"/>
                      <a:pt x="7987" y="21257"/>
                    </a:cubicBezTo>
                    <a:cubicBezTo>
                      <a:pt x="8918" y="21257"/>
                      <a:pt x="9854" y="21219"/>
                      <a:pt x="10774" y="21195"/>
                    </a:cubicBezTo>
                    <a:cubicBezTo>
                      <a:pt x="13510" y="21129"/>
                      <a:pt x="16178" y="20895"/>
                      <a:pt x="18880" y="20795"/>
                    </a:cubicBezTo>
                    <a:cubicBezTo>
                      <a:pt x="21916" y="20628"/>
                      <a:pt x="25018" y="20795"/>
                      <a:pt x="28087" y="20562"/>
                    </a:cubicBezTo>
                    <a:cubicBezTo>
                      <a:pt x="29588" y="20495"/>
                      <a:pt x="31056" y="20295"/>
                      <a:pt x="32557" y="20195"/>
                    </a:cubicBezTo>
                    <a:cubicBezTo>
                      <a:pt x="33291" y="20161"/>
                      <a:pt x="34058" y="20128"/>
                      <a:pt x="34792" y="20128"/>
                    </a:cubicBezTo>
                    <a:cubicBezTo>
                      <a:pt x="35028" y="20128"/>
                      <a:pt x="35273" y="20122"/>
                      <a:pt x="35520" y="20122"/>
                    </a:cubicBezTo>
                    <a:cubicBezTo>
                      <a:pt x="36077" y="20122"/>
                      <a:pt x="36642" y="20154"/>
                      <a:pt x="37127" y="20362"/>
                    </a:cubicBezTo>
                    <a:cubicBezTo>
                      <a:pt x="37178" y="20384"/>
                      <a:pt x="37228" y="20394"/>
                      <a:pt x="37276" y="20394"/>
                    </a:cubicBezTo>
                    <a:cubicBezTo>
                      <a:pt x="37510" y="20394"/>
                      <a:pt x="37694" y="20155"/>
                      <a:pt x="37694" y="19961"/>
                    </a:cubicBezTo>
                    <a:cubicBezTo>
                      <a:pt x="37627" y="19161"/>
                      <a:pt x="37560" y="18527"/>
                      <a:pt x="37427" y="17860"/>
                    </a:cubicBezTo>
                    <a:cubicBezTo>
                      <a:pt x="37293" y="17126"/>
                      <a:pt x="37293" y="16359"/>
                      <a:pt x="37193" y="15658"/>
                    </a:cubicBezTo>
                    <a:cubicBezTo>
                      <a:pt x="37060" y="15024"/>
                      <a:pt x="36893" y="14391"/>
                      <a:pt x="36760" y="13790"/>
                    </a:cubicBezTo>
                    <a:cubicBezTo>
                      <a:pt x="36626" y="13090"/>
                      <a:pt x="36593" y="12356"/>
                      <a:pt x="36459" y="11655"/>
                    </a:cubicBezTo>
                    <a:cubicBezTo>
                      <a:pt x="36393" y="10988"/>
                      <a:pt x="36293" y="10321"/>
                      <a:pt x="36426" y="9654"/>
                    </a:cubicBezTo>
                    <a:cubicBezTo>
                      <a:pt x="36593" y="8987"/>
                      <a:pt x="36760" y="8486"/>
                      <a:pt x="36560" y="7853"/>
                    </a:cubicBezTo>
                    <a:cubicBezTo>
                      <a:pt x="36459" y="7552"/>
                      <a:pt x="36293" y="7286"/>
                      <a:pt x="36226" y="6985"/>
                    </a:cubicBezTo>
                    <a:cubicBezTo>
                      <a:pt x="36093" y="6618"/>
                      <a:pt x="36093" y="6185"/>
                      <a:pt x="36093" y="5818"/>
                    </a:cubicBezTo>
                    <a:cubicBezTo>
                      <a:pt x="36059" y="5017"/>
                      <a:pt x="36126" y="4183"/>
                      <a:pt x="36226" y="3383"/>
                    </a:cubicBezTo>
                    <a:cubicBezTo>
                      <a:pt x="36293" y="2616"/>
                      <a:pt x="36359" y="1815"/>
                      <a:pt x="36226" y="1048"/>
                    </a:cubicBezTo>
                    <a:cubicBezTo>
                      <a:pt x="36142" y="429"/>
                      <a:pt x="35939" y="1"/>
                      <a:pt x="353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34"/>
              <p:cNvSpPr/>
              <p:nvPr/>
            </p:nvSpPr>
            <p:spPr>
              <a:xfrm>
                <a:off x="2880550" y="3132675"/>
                <a:ext cx="149300" cy="157650"/>
              </a:xfrm>
              <a:custGeom>
                <a:avLst/>
                <a:gdLst/>
                <a:ahLst/>
                <a:cxnLst/>
                <a:rect l="l" t="t" r="r" b="b"/>
                <a:pathLst>
                  <a:path w="5972" h="6306" extrusionOk="0">
                    <a:moveTo>
                      <a:pt x="2569" y="1"/>
                    </a:moveTo>
                    <a:lnTo>
                      <a:pt x="2403" y="2669"/>
                    </a:lnTo>
                    <a:lnTo>
                      <a:pt x="1" y="2669"/>
                    </a:lnTo>
                    <a:lnTo>
                      <a:pt x="2136" y="3737"/>
                    </a:lnTo>
                    <a:lnTo>
                      <a:pt x="2036" y="6305"/>
                    </a:lnTo>
                    <a:lnTo>
                      <a:pt x="3537" y="4337"/>
                    </a:lnTo>
                    <a:lnTo>
                      <a:pt x="5605" y="5305"/>
                    </a:lnTo>
                    <a:lnTo>
                      <a:pt x="4304" y="3270"/>
                    </a:lnTo>
                    <a:lnTo>
                      <a:pt x="5972" y="1302"/>
                    </a:lnTo>
                    <a:lnTo>
                      <a:pt x="5972" y="1302"/>
                    </a:lnTo>
                    <a:lnTo>
                      <a:pt x="3770" y="2102"/>
                    </a:lnTo>
                    <a:lnTo>
                      <a:pt x="25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34"/>
              <p:cNvSpPr/>
              <p:nvPr/>
            </p:nvSpPr>
            <p:spPr>
              <a:xfrm>
                <a:off x="3183275" y="3105175"/>
                <a:ext cx="173475" cy="164300"/>
              </a:xfrm>
              <a:custGeom>
                <a:avLst/>
                <a:gdLst/>
                <a:ahLst/>
                <a:cxnLst/>
                <a:rect l="l" t="t" r="r" b="b"/>
                <a:pathLst>
                  <a:path w="6939" h="6572" extrusionOk="0">
                    <a:moveTo>
                      <a:pt x="4937" y="0"/>
                    </a:moveTo>
                    <a:lnTo>
                      <a:pt x="2869" y="2102"/>
                    </a:lnTo>
                    <a:lnTo>
                      <a:pt x="868" y="434"/>
                    </a:lnTo>
                    <a:lnTo>
                      <a:pt x="1969" y="2835"/>
                    </a:lnTo>
                    <a:lnTo>
                      <a:pt x="1" y="4904"/>
                    </a:lnTo>
                    <a:lnTo>
                      <a:pt x="1" y="4904"/>
                    </a:lnTo>
                    <a:lnTo>
                      <a:pt x="2703" y="4303"/>
                    </a:lnTo>
                    <a:lnTo>
                      <a:pt x="3803" y="6571"/>
                    </a:lnTo>
                    <a:lnTo>
                      <a:pt x="4137" y="3936"/>
                    </a:lnTo>
                    <a:lnTo>
                      <a:pt x="6939" y="3469"/>
                    </a:lnTo>
                    <a:lnTo>
                      <a:pt x="4470" y="2602"/>
                    </a:lnTo>
                    <a:lnTo>
                      <a:pt x="49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34"/>
              <p:cNvSpPr/>
              <p:nvPr/>
            </p:nvSpPr>
            <p:spPr>
              <a:xfrm>
                <a:off x="3513525" y="3101825"/>
                <a:ext cx="145950" cy="145975"/>
              </a:xfrm>
              <a:custGeom>
                <a:avLst/>
                <a:gdLst/>
                <a:ahLst/>
                <a:cxnLst/>
                <a:rect l="l" t="t" r="r" b="b"/>
                <a:pathLst>
                  <a:path w="5838" h="5839" extrusionOk="0">
                    <a:moveTo>
                      <a:pt x="3603" y="1"/>
                    </a:moveTo>
                    <a:lnTo>
                      <a:pt x="2569" y="1835"/>
                    </a:lnTo>
                    <a:lnTo>
                      <a:pt x="767" y="701"/>
                    </a:lnTo>
                    <a:lnTo>
                      <a:pt x="1835" y="2769"/>
                    </a:lnTo>
                    <a:lnTo>
                      <a:pt x="0" y="4370"/>
                    </a:lnTo>
                    <a:lnTo>
                      <a:pt x="0" y="4370"/>
                    </a:lnTo>
                    <a:lnTo>
                      <a:pt x="2769" y="3670"/>
                    </a:lnTo>
                    <a:lnTo>
                      <a:pt x="3736" y="5838"/>
                    </a:lnTo>
                    <a:lnTo>
                      <a:pt x="3936" y="3503"/>
                    </a:lnTo>
                    <a:lnTo>
                      <a:pt x="5838" y="2736"/>
                    </a:lnTo>
                    <a:lnTo>
                      <a:pt x="3736" y="2202"/>
                    </a:lnTo>
                    <a:lnTo>
                      <a:pt x="36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34"/>
              <p:cNvSpPr/>
              <p:nvPr/>
            </p:nvSpPr>
            <p:spPr>
              <a:xfrm>
                <a:off x="3029000" y="3335325"/>
                <a:ext cx="167650" cy="176000"/>
              </a:xfrm>
              <a:custGeom>
                <a:avLst/>
                <a:gdLst/>
                <a:ahLst/>
                <a:cxnLst/>
                <a:rect l="l" t="t" r="r" b="b"/>
                <a:pathLst>
                  <a:path w="6706" h="7040" extrusionOk="0">
                    <a:moveTo>
                      <a:pt x="2836" y="1"/>
                    </a:moveTo>
                    <a:lnTo>
                      <a:pt x="2636" y="3003"/>
                    </a:lnTo>
                    <a:lnTo>
                      <a:pt x="1" y="3003"/>
                    </a:lnTo>
                    <a:lnTo>
                      <a:pt x="2369" y="4170"/>
                    </a:lnTo>
                    <a:lnTo>
                      <a:pt x="2202" y="7039"/>
                    </a:lnTo>
                    <a:lnTo>
                      <a:pt x="2202" y="7039"/>
                    </a:lnTo>
                    <a:lnTo>
                      <a:pt x="3970" y="4837"/>
                    </a:lnTo>
                    <a:lnTo>
                      <a:pt x="6305" y="5905"/>
                    </a:lnTo>
                    <a:lnTo>
                      <a:pt x="6305" y="5905"/>
                    </a:lnTo>
                    <a:lnTo>
                      <a:pt x="4804" y="3637"/>
                    </a:lnTo>
                    <a:lnTo>
                      <a:pt x="6705" y="1402"/>
                    </a:lnTo>
                    <a:lnTo>
                      <a:pt x="4204" y="2336"/>
                    </a:lnTo>
                    <a:lnTo>
                      <a:pt x="28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34"/>
              <p:cNvSpPr/>
              <p:nvPr/>
            </p:nvSpPr>
            <p:spPr>
              <a:xfrm>
                <a:off x="3327550" y="3316150"/>
                <a:ext cx="171800" cy="179325"/>
              </a:xfrm>
              <a:custGeom>
                <a:avLst/>
                <a:gdLst/>
                <a:ahLst/>
                <a:cxnLst/>
                <a:rect l="l" t="t" r="r" b="b"/>
                <a:pathLst>
                  <a:path w="6872" h="7173" extrusionOk="0">
                    <a:moveTo>
                      <a:pt x="2235" y="0"/>
                    </a:moveTo>
                    <a:lnTo>
                      <a:pt x="2669" y="3069"/>
                    </a:lnTo>
                    <a:lnTo>
                      <a:pt x="0" y="3603"/>
                    </a:lnTo>
                    <a:lnTo>
                      <a:pt x="2602" y="4270"/>
                    </a:lnTo>
                    <a:lnTo>
                      <a:pt x="3069" y="7172"/>
                    </a:lnTo>
                    <a:lnTo>
                      <a:pt x="4337" y="4637"/>
                    </a:lnTo>
                    <a:lnTo>
                      <a:pt x="6872" y="5238"/>
                    </a:lnTo>
                    <a:lnTo>
                      <a:pt x="6872" y="5238"/>
                    </a:lnTo>
                    <a:lnTo>
                      <a:pt x="4937" y="3236"/>
                    </a:lnTo>
                    <a:lnTo>
                      <a:pt x="6372" y="634"/>
                    </a:lnTo>
                    <a:lnTo>
                      <a:pt x="4070" y="2102"/>
                    </a:lnTo>
                    <a:lnTo>
                      <a:pt x="22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34"/>
              <p:cNvSpPr/>
              <p:nvPr/>
            </p:nvSpPr>
            <p:spPr>
              <a:xfrm>
                <a:off x="3678625" y="3326150"/>
                <a:ext cx="5025" cy="8375"/>
              </a:xfrm>
              <a:custGeom>
                <a:avLst/>
                <a:gdLst/>
                <a:ahLst/>
                <a:cxnLst/>
                <a:rect l="l" t="t" r="r" b="b"/>
                <a:pathLst>
                  <a:path w="201" h="335" extrusionOk="0">
                    <a:moveTo>
                      <a:pt x="1" y="1"/>
                    </a:moveTo>
                    <a:lnTo>
                      <a:pt x="201" y="334"/>
                    </a:lnTo>
                    <a:cubicBezTo>
                      <a:pt x="201" y="234"/>
                      <a:pt x="201" y="201"/>
                      <a:pt x="168" y="101"/>
                    </a:cubicBez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34"/>
              <p:cNvSpPr/>
              <p:nvPr/>
            </p:nvSpPr>
            <p:spPr>
              <a:xfrm>
                <a:off x="3669450" y="3414550"/>
                <a:ext cx="31725" cy="25875"/>
              </a:xfrm>
              <a:custGeom>
                <a:avLst/>
                <a:gdLst/>
                <a:ahLst/>
                <a:cxnLst/>
                <a:rect l="l" t="t" r="r" b="b"/>
                <a:pathLst>
                  <a:path w="1269" h="1035" extrusionOk="0">
                    <a:moveTo>
                      <a:pt x="1202" y="1"/>
                    </a:moveTo>
                    <a:lnTo>
                      <a:pt x="1" y="1035"/>
                    </a:lnTo>
                    <a:lnTo>
                      <a:pt x="1268" y="734"/>
                    </a:lnTo>
                    <a:cubicBezTo>
                      <a:pt x="1235" y="501"/>
                      <a:pt x="1235" y="234"/>
                      <a:pt x="12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34"/>
              <p:cNvSpPr/>
              <p:nvPr/>
            </p:nvSpPr>
            <p:spPr>
              <a:xfrm>
                <a:off x="2791325" y="3344500"/>
                <a:ext cx="87600" cy="156800"/>
              </a:xfrm>
              <a:custGeom>
                <a:avLst/>
                <a:gdLst/>
                <a:ahLst/>
                <a:cxnLst/>
                <a:rect l="l" t="t" r="r" b="b"/>
                <a:pathLst>
                  <a:path w="3504" h="6272" extrusionOk="0">
                    <a:moveTo>
                      <a:pt x="1769" y="1"/>
                    </a:moveTo>
                    <a:lnTo>
                      <a:pt x="368" y="1368"/>
                    </a:lnTo>
                    <a:cubicBezTo>
                      <a:pt x="368" y="1502"/>
                      <a:pt x="368" y="1635"/>
                      <a:pt x="334" y="1802"/>
                    </a:cubicBezTo>
                    <a:cubicBezTo>
                      <a:pt x="268" y="2302"/>
                      <a:pt x="1" y="2669"/>
                      <a:pt x="268" y="3170"/>
                    </a:cubicBezTo>
                    <a:cubicBezTo>
                      <a:pt x="368" y="3436"/>
                      <a:pt x="468" y="3536"/>
                      <a:pt x="501" y="3837"/>
                    </a:cubicBezTo>
                    <a:cubicBezTo>
                      <a:pt x="534" y="4204"/>
                      <a:pt x="468" y="4537"/>
                      <a:pt x="434" y="4937"/>
                    </a:cubicBezTo>
                    <a:cubicBezTo>
                      <a:pt x="434" y="5004"/>
                      <a:pt x="368" y="5104"/>
                      <a:pt x="368" y="5138"/>
                    </a:cubicBezTo>
                    <a:lnTo>
                      <a:pt x="1268" y="6272"/>
                    </a:lnTo>
                    <a:lnTo>
                      <a:pt x="1135" y="3703"/>
                    </a:lnTo>
                    <a:lnTo>
                      <a:pt x="3503" y="2836"/>
                    </a:lnTo>
                    <a:lnTo>
                      <a:pt x="1135" y="2336"/>
                    </a:lnTo>
                    <a:lnTo>
                      <a:pt x="17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34"/>
              <p:cNvSpPr/>
              <p:nvPr/>
            </p:nvSpPr>
            <p:spPr>
              <a:xfrm>
                <a:off x="2848050" y="3130175"/>
                <a:ext cx="23375" cy="25050"/>
              </a:xfrm>
              <a:custGeom>
                <a:avLst/>
                <a:gdLst/>
                <a:ahLst/>
                <a:cxnLst/>
                <a:rect l="l" t="t" r="r" b="b"/>
                <a:pathLst>
                  <a:path w="935" h="1002" extrusionOk="0">
                    <a:moveTo>
                      <a:pt x="467" y="1"/>
                    </a:moveTo>
                    <a:cubicBezTo>
                      <a:pt x="400" y="1"/>
                      <a:pt x="367" y="1"/>
                      <a:pt x="267" y="34"/>
                    </a:cubicBezTo>
                    <a:cubicBezTo>
                      <a:pt x="234" y="34"/>
                      <a:pt x="133" y="68"/>
                      <a:pt x="100" y="101"/>
                    </a:cubicBezTo>
                    <a:cubicBezTo>
                      <a:pt x="67" y="168"/>
                      <a:pt x="33" y="201"/>
                      <a:pt x="33" y="268"/>
                    </a:cubicBezTo>
                    <a:cubicBezTo>
                      <a:pt x="0" y="334"/>
                      <a:pt x="0" y="401"/>
                      <a:pt x="0" y="501"/>
                    </a:cubicBezTo>
                    <a:lnTo>
                      <a:pt x="0" y="601"/>
                    </a:lnTo>
                    <a:cubicBezTo>
                      <a:pt x="33" y="701"/>
                      <a:pt x="67" y="768"/>
                      <a:pt x="100" y="835"/>
                    </a:cubicBezTo>
                    <a:cubicBezTo>
                      <a:pt x="167" y="868"/>
                      <a:pt x="200" y="868"/>
                      <a:pt x="200" y="901"/>
                    </a:cubicBezTo>
                    <a:cubicBezTo>
                      <a:pt x="267" y="935"/>
                      <a:pt x="367" y="1002"/>
                      <a:pt x="434" y="1002"/>
                    </a:cubicBezTo>
                    <a:cubicBezTo>
                      <a:pt x="534" y="1002"/>
                      <a:pt x="567" y="1002"/>
                      <a:pt x="667" y="935"/>
                    </a:cubicBezTo>
                    <a:cubicBezTo>
                      <a:pt x="734" y="935"/>
                      <a:pt x="767" y="901"/>
                      <a:pt x="834" y="868"/>
                    </a:cubicBezTo>
                    <a:cubicBezTo>
                      <a:pt x="867" y="801"/>
                      <a:pt x="901" y="768"/>
                      <a:pt x="901" y="701"/>
                    </a:cubicBezTo>
                    <a:cubicBezTo>
                      <a:pt x="934" y="668"/>
                      <a:pt x="934" y="568"/>
                      <a:pt x="934" y="501"/>
                    </a:cubicBezTo>
                    <a:lnTo>
                      <a:pt x="934" y="368"/>
                    </a:lnTo>
                    <a:cubicBezTo>
                      <a:pt x="901" y="268"/>
                      <a:pt x="867" y="201"/>
                      <a:pt x="801" y="168"/>
                    </a:cubicBezTo>
                    <a:cubicBezTo>
                      <a:pt x="767" y="101"/>
                      <a:pt x="734" y="101"/>
                      <a:pt x="734" y="68"/>
                    </a:cubicBezTo>
                    <a:cubicBezTo>
                      <a:pt x="667" y="34"/>
                      <a:pt x="567" y="1"/>
                      <a:pt x="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34"/>
              <p:cNvSpPr/>
              <p:nvPr/>
            </p:nvSpPr>
            <p:spPr>
              <a:xfrm>
                <a:off x="2856375" y="3243575"/>
                <a:ext cx="24200" cy="20050"/>
              </a:xfrm>
              <a:custGeom>
                <a:avLst/>
                <a:gdLst/>
                <a:ahLst/>
                <a:cxnLst/>
                <a:rect l="l" t="t" r="r" b="b"/>
                <a:pathLst>
                  <a:path w="968" h="802" extrusionOk="0">
                    <a:moveTo>
                      <a:pt x="472" y="0"/>
                    </a:moveTo>
                    <a:cubicBezTo>
                      <a:pt x="1" y="0"/>
                      <a:pt x="10" y="802"/>
                      <a:pt x="501" y="802"/>
                    </a:cubicBezTo>
                    <a:cubicBezTo>
                      <a:pt x="968" y="802"/>
                      <a:pt x="968" y="1"/>
                      <a:pt x="501" y="1"/>
                    </a:cubicBezTo>
                    <a:cubicBezTo>
                      <a:pt x="491" y="1"/>
                      <a:pt x="482" y="0"/>
                      <a:pt x="4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34"/>
              <p:cNvSpPr/>
              <p:nvPr/>
            </p:nvSpPr>
            <p:spPr>
              <a:xfrm>
                <a:off x="3060700" y="3269450"/>
                <a:ext cx="17525" cy="13375"/>
              </a:xfrm>
              <a:custGeom>
                <a:avLst/>
                <a:gdLst/>
                <a:ahLst/>
                <a:cxnLst/>
                <a:rect l="l" t="t" r="r" b="b"/>
                <a:pathLst>
                  <a:path w="701" h="535" extrusionOk="0">
                    <a:moveTo>
                      <a:pt x="367" y="0"/>
                    </a:moveTo>
                    <a:cubicBezTo>
                      <a:pt x="0" y="0"/>
                      <a:pt x="0" y="534"/>
                      <a:pt x="367" y="534"/>
                    </a:cubicBezTo>
                    <a:cubicBezTo>
                      <a:pt x="701" y="534"/>
                      <a:pt x="701" y="0"/>
                      <a:pt x="3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34"/>
              <p:cNvSpPr/>
              <p:nvPr/>
            </p:nvSpPr>
            <p:spPr>
              <a:xfrm>
                <a:off x="3124900" y="3182725"/>
                <a:ext cx="13375" cy="10850"/>
              </a:xfrm>
              <a:custGeom>
                <a:avLst/>
                <a:gdLst/>
                <a:ahLst/>
                <a:cxnLst/>
                <a:rect l="l" t="t" r="r" b="b"/>
                <a:pathLst>
                  <a:path w="535" h="434" extrusionOk="0">
                    <a:moveTo>
                      <a:pt x="301" y="0"/>
                    </a:moveTo>
                    <a:cubicBezTo>
                      <a:pt x="1" y="0"/>
                      <a:pt x="1" y="434"/>
                      <a:pt x="301" y="434"/>
                    </a:cubicBezTo>
                    <a:cubicBezTo>
                      <a:pt x="534" y="434"/>
                      <a:pt x="534" y="0"/>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34"/>
              <p:cNvSpPr/>
              <p:nvPr/>
            </p:nvSpPr>
            <p:spPr>
              <a:xfrm>
                <a:off x="3079025" y="3107675"/>
                <a:ext cx="40900" cy="31700"/>
              </a:xfrm>
              <a:custGeom>
                <a:avLst/>
                <a:gdLst/>
                <a:ahLst/>
                <a:cxnLst/>
                <a:rect l="l" t="t" r="r" b="b"/>
                <a:pathLst>
                  <a:path w="1636" h="1268" extrusionOk="0">
                    <a:moveTo>
                      <a:pt x="835" y="0"/>
                    </a:moveTo>
                    <a:cubicBezTo>
                      <a:pt x="1" y="0"/>
                      <a:pt x="1" y="1268"/>
                      <a:pt x="835" y="1268"/>
                    </a:cubicBezTo>
                    <a:cubicBezTo>
                      <a:pt x="1635" y="1268"/>
                      <a:pt x="1635" y="0"/>
                      <a:pt x="8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34"/>
              <p:cNvSpPr/>
              <p:nvPr/>
            </p:nvSpPr>
            <p:spPr>
              <a:xfrm>
                <a:off x="3196625" y="3293625"/>
                <a:ext cx="29200" cy="22550"/>
              </a:xfrm>
              <a:custGeom>
                <a:avLst/>
                <a:gdLst/>
                <a:ahLst/>
                <a:cxnLst/>
                <a:rect l="l" t="t" r="r" b="b"/>
                <a:pathLst>
                  <a:path w="1168" h="902" extrusionOk="0">
                    <a:moveTo>
                      <a:pt x="601" y="1"/>
                    </a:moveTo>
                    <a:cubicBezTo>
                      <a:pt x="0" y="1"/>
                      <a:pt x="0" y="901"/>
                      <a:pt x="601" y="901"/>
                    </a:cubicBezTo>
                    <a:cubicBezTo>
                      <a:pt x="1168" y="868"/>
                      <a:pt x="1168" y="1"/>
                      <a:pt x="6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34"/>
              <p:cNvSpPr/>
              <p:nvPr/>
            </p:nvSpPr>
            <p:spPr>
              <a:xfrm>
                <a:off x="3232475" y="3389525"/>
                <a:ext cx="18375" cy="16725"/>
              </a:xfrm>
              <a:custGeom>
                <a:avLst/>
                <a:gdLst/>
                <a:ahLst/>
                <a:cxnLst/>
                <a:rect l="l" t="t" r="r" b="b"/>
                <a:pathLst>
                  <a:path w="735" h="669" extrusionOk="0">
                    <a:moveTo>
                      <a:pt x="301" y="1"/>
                    </a:moveTo>
                    <a:cubicBezTo>
                      <a:pt x="234" y="1"/>
                      <a:pt x="234" y="1"/>
                      <a:pt x="201" y="34"/>
                    </a:cubicBezTo>
                    <a:cubicBezTo>
                      <a:pt x="167" y="34"/>
                      <a:pt x="167" y="68"/>
                      <a:pt x="134" y="68"/>
                    </a:cubicBezTo>
                    <a:cubicBezTo>
                      <a:pt x="67" y="68"/>
                      <a:pt x="67" y="101"/>
                      <a:pt x="67" y="101"/>
                    </a:cubicBezTo>
                    <a:cubicBezTo>
                      <a:pt x="34" y="168"/>
                      <a:pt x="34" y="168"/>
                      <a:pt x="34" y="201"/>
                    </a:cubicBezTo>
                    <a:cubicBezTo>
                      <a:pt x="1" y="234"/>
                      <a:pt x="1" y="268"/>
                      <a:pt x="1" y="334"/>
                    </a:cubicBezTo>
                    <a:lnTo>
                      <a:pt x="1" y="401"/>
                    </a:lnTo>
                    <a:cubicBezTo>
                      <a:pt x="1" y="435"/>
                      <a:pt x="34" y="435"/>
                      <a:pt x="34" y="501"/>
                    </a:cubicBezTo>
                    <a:cubicBezTo>
                      <a:pt x="34" y="535"/>
                      <a:pt x="67" y="535"/>
                      <a:pt x="67" y="568"/>
                    </a:cubicBezTo>
                    <a:cubicBezTo>
                      <a:pt x="134" y="568"/>
                      <a:pt x="134" y="601"/>
                      <a:pt x="167" y="601"/>
                    </a:cubicBezTo>
                    <a:cubicBezTo>
                      <a:pt x="201" y="601"/>
                      <a:pt x="201" y="668"/>
                      <a:pt x="234" y="668"/>
                    </a:cubicBezTo>
                    <a:lnTo>
                      <a:pt x="368" y="668"/>
                    </a:lnTo>
                    <a:cubicBezTo>
                      <a:pt x="468" y="668"/>
                      <a:pt x="501" y="635"/>
                      <a:pt x="501" y="635"/>
                    </a:cubicBezTo>
                    <a:lnTo>
                      <a:pt x="534" y="568"/>
                    </a:lnTo>
                    <a:lnTo>
                      <a:pt x="568" y="568"/>
                    </a:lnTo>
                    <a:cubicBezTo>
                      <a:pt x="601" y="568"/>
                      <a:pt x="601" y="568"/>
                      <a:pt x="668" y="535"/>
                    </a:cubicBezTo>
                    <a:cubicBezTo>
                      <a:pt x="668" y="535"/>
                      <a:pt x="701" y="535"/>
                      <a:pt x="701" y="501"/>
                    </a:cubicBezTo>
                    <a:cubicBezTo>
                      <a:pt x="701" y="501"/>
                      <a:pt x="735" y="435"/>
                      <a:pt x="735" y="401"/>
                    </a:cubicBezTo>
                    <a:lnTo>
                      <a:pt x="735" y="334"/>
                    </a:lnTo>
                    <a:cubicBezTo>
                      <a:pt x="735" y="234"/>
                      <a:pt x="735" y="234"/>
                      <a:pt x="701" y="201"/>
                    </a:cubicBezTo>
                    <a:cubicBezTo>
                      <a:pt x="701" y="168"/>
                      <a:pt x="668" y="101"/>
                      <a:pt x="601" y="101"/>
                    </a:cubicBezTo>
                    <a:cubicBezTo>
                      <a:pt x="601" y="101"/>
                      <a:pt x="601" y="68"/>
                      <a:pt x="568" y="68"/>
                    </a:cubicBezTo>
                    <a:cubicBezTo>
                      <a:pt x="534" y="68"/>
                      <a:pt x="534" y="34"/>
                      <a:pt x="501" y="34"/>
                    </a:cubicBezTo>
                    <a:cubicBezTo>
                      <a:pt x="468" y="34"/>
                      <a:pt x="468" y="1"/>
                      <a:pt x="4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34"/>
              <p:cNvSpPr/>
              <p:nvPr/>
            </p:nvSpPr>
            <p:spPr>
              <a:xfrm>
                <a:off x="3286675" y="3403700"/>
                <a:ext cx="18375" cy="22550"/>
              </a:xfrm>
              <a:custGeom>
                <a:avLst/>
                <a:gdLst/>
                <a:ahLst/>
                <a:cxnLst/>
                <a:rect l="l" t="t" r="r" b="b"/>
                <a:pathLst>
                  <a:path w="735" h="902" extrusionOk="0">
                    <a:moveTo>
                      <a:pt x="334" y="1"/>
                    </a:moveTo>
                    <a:cubicBezTo>
                      <a:pt x="301" y="1"/>
                      <a:pt x="234" y="1"/>
                      <a:pt x="234" y="68"/>
                    </a:cubicBezTo>
                    <a:cubicBezTo>
                      <a:pt x="201" y="68"/>
                      <a:pt x="168" y="101"/>
                      <a:pt x="168" y="101"/>
                    </a:cubicBezTo>
                    <a:cubicBezTo>
                      <a:pt x="134" y="101"/>
                      <a:pt x="134" y="134"/>
                      <a:pt x="68" y="168"/>
                    </a:cubicBezTo>
                    <a:cubicBezTo>
                      <a:pt x="34" y="234"/>
                      <a:pt x="34" y="234"/>
                      <a:pt x="34" y="268"/>
                    </a:cubicBezTo>
                    <a:cubicBezTo>
                      <a:pt x="34" y="301"/>
                      <a:pt x="1" y="335"/>
                      <a:pt x="1" y="335"/>
                    </a:cubicBezTo>
                    <a:lnTo>
                      <a:pt x="1" y="501"/>
                    </a:lnTo>
                    <a:lnTo>
                      <a:pt x="1" y="568"/>
                    </a:lnTo>
                    <a:cubicBezTo>
                      <a:pt x="1" y="601"/>
                      <a:pt x="1" y="635"/>
                      <a:pt x="34" y="668"/>
                    </a:cubicBezTo>
                    <a:cubicBezTo>
                      <a:pt x="34" y="735"/>
                      <a:pt x="68" y="735"/>
                      <a:pt x="68" y="768"/>
                    </a:cubicBezTo>
                    <a:cubicBezTo>
                      <a:pt x="134" y="802"/>
                      <a:pt x="168" y="802"/>
                      <a:pt x="201" y="835"/>
                    </a:cubicBezTo>
                    <a:cubicBezTo>
                      <a:pt x="234" y="835"/>
                      <a:pt x="234" y="902"/>
                      <a:pt x="301" y="902"/>
                    </a:cubicBezTo>
                    <a:lnTo>
                      <a:pt x="401" y="902"/>
                    </a:lnTo>
                    <a:cubicBezTo>
                      <a:pt x="468" y="902"/>
                      <a:pt x="501" y="835"/>
                      <a:pt x="501" y="835"/>
                    </a:cubicBezTo>
                    <a:lnTo>
                      <a:pt x="535" y="835"/>
                    </a:lnTo>
                    <a:lnTo>
                      <a:pt x="635" y="768"/>
                    </a:lnTo>
                    <a:lnTo>
                      <a:pt x="701" y="668"/>
                    </a:lnTo>
                    <a:cubicBezTo>
                      <a:pt x="701" y="635"/>
                      <a:pt x="735" y="601"/>
                      <a:pt x="735" y="601"/>
                    </a:cubicBezTo>
                    <a:lnTo>
                      <a:pt x="735" y="468"/>
                    </a:lnTo>
                    <a:lnTo>
                      <a:pt x="735" y="335"/>
                    </a:lnTo>
                    <a:cubicBezTo>
                      <a:pt x="735" y="301"/>
                      <a:pt x="701" y="268"/>
                      <a:pt x="701" y="268"/>
                    </a:cubicBezTo>
                    <a:cubicBezTo>
                      <a:pt x="701" y="168"/>
                      <a:pt x="668" y="168"/>
                      <a:pt x="668" y="134"/>
                    </a:cubicBezTo>
                    <a:cubicBezTo>
                      <a:pt x="635" y="101"/>
                      <a:pt x="568" y="68"/>
                      <a:pt x="535" y="68"/>
                    </a:cubicBezTo>
                    <a:cubicBezTo>
                      <a:pt x="501" y="68"/>
                      <a:pt x="468" y="1"/>
                      <a:pt x="4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34"/>
              <p:cNvSpPr/>
              <p:nvPr/>
            </p:nvSpPr>
            <p:spPr>
              <a:xfrm>
                <a:off x="3218300" y="3439575"/>
                <a:ext cx="19200" cy="17525"/>
              </a:xfrm>
              <a:custGeom>
                <a:avLst/>
                <a:gdLst/>
                <a:ahLst/>
                <a:cxnLst/>
                <a:rect l="l" t="t" r="r" b="b"/>
                <a:pathLst>
                  <a:path w="768" h="701" extrusionOk="0">
                    <a:moveTo>
                      <a:pt x="401" y="0"/>
                    </a:moveTo>
                    <a:cubicBezTo>
                      <a:pt x="267" y="0"/>
                      <a:pt x="134" y="67"/>
                      <a:pt x="67" y="167"/>
                    </a:cubicBezTo>
                    <a:cubicBezTo>
                      <a:pt x="1" y="200"/>
                      <a:pt x="1" y="301"/>
                      <a:pt x="1" y="334"/>
                    </a:cubicBezTo>
                    <a:cubicBezTo>
                      <a:pt x="1" y="401"/>
                      <a:pt x="1" y="467"/>
                      <a:pt x="67" y="501"/>
                    </a:cubicBezTo>
                    <a:cubicBezTo>
                      <a:pt x="101" y="501"/>
                      <a:pt x="101" y="501"/>
                      <a:pt x="134" y="534"/>
                    </a:cubicBezTo>
                    <a:cubicBezTo>
                      <a:pt x="201" y="567"/>
                      <a:pt x="201" y="601"/>
                      <a:pt x="234" y="601"/>
                    </a:cubicBezTo>
                    <a:lnTo>
                      <a:pt x="267" y="667"/>
                    </a:lnTo>
                    <a:cubicBezTo>
                      <a:pt x="301" y="701"/>
                      <a:pt x="401" y="701"/>
                      <a:pt x="434" y="701"/>
                    </a:cubicBezTo>
                    <a:lnTo>
                      <a:pt x="568" y="701"/>
                    </a:lnTo>
                    <a:cubicBezTo>
                      <a:pt x="601" y="701"/>
                      <a:pt x="634" y="667"/>
                      <a:pt x="634" y="634"/>
                    </a:cubicBezTo>
                    <a:lnTo>
                      <a:pt x="668" y="567"/>
                    </a:lnTo>
                    <a:lnTo>
                      <a:pt x="668" y="534"/>
                    </a:lnTo>
                    <a:cubicBezTo>
                      <a:pt x="668" y="534"/>
                      <a:pt x="668" y="501"/>
                      <a:pt x="734" y="501"/>
                    </a:cubicBezTo>
                    <a:cubicBezTo>
                      <a:pt x="768" y="434"/>
                      <a:pt x="768" y="367"/>
                      <a:pt x="768" y="334"/>
                    </a:cubicBezTo>
                    <a:cubicBezTo>
                      <a:pt x="768" y="234"/>
                      <a:pt x="768" y="200"/>
                      <a:pt x="734" y="167"/>
                    </a:cubicBezTo>
                    <a:cubicBezTo>
                      <a:pt x="634" y="34"/>
                      <a:pt x="501" y="0"/>
                      <a:pt x="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34"/>
              <p:cNvSpPr/>
              <p:nvPr/>
            </p:nvSpPr>
            <p:spPr>
              <a:xfrm>
                <a:off x="3338400" y="3342825"/>
                <a:ext cx="25025" cy="25425"/>
              </a:xfrm>
              <a:custGeom>
                <a:avLst/>
                <a:gdLst/>
                <a:ahLst/>
                <a:cxnLst/>
                <a:rect l="l" t="t" r="r" b="b"/>
                <a:pathLst>
                  <a:path w="1001" h="1017" extrusionOk="0">
                    <a:moveTo>
                      <a:pt x="434" y="1"/>
                    </a:moveTo>
                    <a:cubicBezTo>
                      <a:pt x="334" y="34"/>
                      <a:pt x="267" y="68"/>
                      <a:pt x="234" y="101"/>
                    </a:cubicBezTo>
                    <a:cubicBezTo>
                      <a:pt x="167" y="168"/>
                      <a:pt x="133" y="234"/>
                      <a:pt x="100" y="268"/>
                    </a:cubicBezTo>
                    <a:cubicBezTo>
                      <a:pt x="100" y="334"/>
                      <a:pt x="67" y="368"/>
                      <a:pt x="67" y="401"/>
                    </a:cubicBezTo>
                    <a:cubicBezTo>
                      <a:pt x="67" y="435"/>
                      <a:pt x="0" y="535"/>
                      <a:pt x="67" y="568"/>
                    </a:cubicBezTo>
                    <a:cubicBezTo>
                      <a:pt x="67" y="601"/>
                      <a:pt x="67" y="635"/>
                      <a:pt x="100" y="701"/>
                    </a:cubicBezTo>
                    <a:cubicBezTo>
                      <a:pt x="100" y="735"/>
                      <a:pt x="133" y="835"/>
                      <a:pt x="167" y="868"/>
                    </a:cubicBezTo>
                    <a:cubicBezTo>
                      <a:pt x="200" y="902"/>
                      <a:pt x="267" y="902"/>
                      <a:pt x="267" y="935"/>
                    </a:cubicBezTo>
                    <a:cubicBezTo>
                      <a:pt x="300" y="935"/>
                      <a:pt x="334" y="1002"/>
                      <a:pt x="367" y="1002"/>
                    </a:cubicBezTo>
                    <a:cubicBezTo>
                      <a:pt x="411" y="1002"/>
                      <a:pt x="456" y="1016"/>
                      <a:pt x="491" y="1016"/>
                    </a:cubicBezTo>
                    <a:cubicBezTo>
                      <a:pt x="508" y="1016"/>
                      <a:pt x="523" y="1013"/>
                      <a:pt x="534" y="1002"/>
                    </a:cubicBezTo>
                    <a:cubicBezTo>
                      <a:pt x="600" y="1002"/>
                      <a:pt x="667" y="935"/>
                      <a:pt x="734" y="935"/>
                    </a:cubicBezTo>
                    <a:cubicBezTo>
                      <a:pt x="767" y="902"/>
                      <a:pt x="834" y="868"/>
                      <a:pt x="901" y="801"/>
                    </a:cubicBezTo>
                    <a:cubicBezTo>
                      <a:pt x="934" y="768"/>
                      <a:pt x="967" y="735"/>
                      <a:pt x="967" y="635"/>
                    </a:cubicBezTo>
                    <a:cubicBezTo>
                      <a:pt x="1001" y="601"/>
                      <a:pt x="1001" y="535"/>
                      <a:pt x="1001" y="501"/>
                    </a:cubicBezTo>
                    <a:cubicBezTo>
                      <a:pt x="1001" y="401"/>
                      <a:pt x="1001" y="368"/>
                      <a:pt x="967" y="334"/>
                    </a:cubicBezTo>
                    <a:cubicBezTo>
                      <a:pt x="967" y="268"/>
                      <a:pt x="934" y="201"/>
                      <a:pt x="901" y="168"/>
                    </a:cubicBezTo>
                    <a:cubicBezTo>
                      <a:pt x="834" y="101"/>
                      <a:pt x="801" y="101"/>
                      <a:pt x="801" y="68"/>
                    </a:cubicBezTo>
                    <a:cubicBezTo>
                      <a:pt x="734" y="1"/>
                      <a:pt x="634" y="1"/>
                      <a:pt x="5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34"/>
              <p:cNvSpPr/>
              <p:nvPr/>
            </p:nvSpPr>
            <p:spPr>
              <a:xfrm>
                <a:off x="3491825" y="3286125"/>
                <a:ext cx="25875" cy="20050"/>
              </a:xfrm>
              <a:custGeom>
                <a:avLst/>
                <a:gdLst/>
                <a:ahLst/>
                <a:cxnLst/>
                <a:rect l="l" t="t" r="r" b="b"/>
                <a:pathLst>
                  <a:path w="1035" h="802" extrusionOk="0">
                    <a:moveTo>
                      <a:pt x="501" y="1"/>
                    </a:moveTo>
                    <a:cubicBezTo>
                      <a:pt x="1" y="1"/>
                      <a:pt x="1" y="801"/>
                      <a:pt x="501" y="801"/>
                    </a:cubicBezTo>
                    <a:cubicBezTo>
                      <a:pt x="1035" y="801"/>
                      <a:pt x="1035" y="1"/>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34"/>
              <p:cNvSpPr/>
              <p:nvPr/>
            </p:nvSpPr>
            <p:spPr>
              <a:xfrm>
                <a:off x="3566875" y="3443750"/>
                <a:ext cx="19225" cy="22525"/>
              </a:xfrm>
              <a:custGeom>
                <a:avLst/>
                <a:gdLst/>
                <a:ahLst/>
                <a:cxnLst/>
                <a:rect l="l" t="t" r="r" b="b"/>
                <a:pathLst>
                  <a:path w="769" h="901" extrusionOk="0">
                    <a:moveTo>
                      <a:pt x="368" y="0"/>
                    </a:moveTo>
                    <a:cubicBezTo>
                      <a:pt x="334" y="0"/>
                      <a:pt x="234" y="0"/>
                      <a:pt x="201" y="33"/>
                    </a:cubicBezTo>
                    <a:lnTo>
                      <a:pt x="68" y="167"/>
                    </a:lnTo>
                    <a:cubicBezTo>
                      <a:pt x="68" y="167"/>
                      <a:pt x="68" y="200"/>
                      <a:pt x="34" y="200"/>
                    </a:cubicBezTo>
                    <a:cubicBezTo>
                      <a:pt x="34" y="234"/>
                      <a:pt x="1" y="234"/>
                      <a:pt x="1" y="300"/>
                    </a:cubicBezTo>
                    <a:lnTo>
                      <a:pt x="1" y="367"/>
                    </a:lnTo>
                    <a:lnTo>
                      <a:pt x="1" y="500"/>
                    </a:lnTo>
                    <a:cubicBezTo>
                      <a:pt x="1" y="534"/>
                      <a:pt x="1" y="634"/>
                      <a:pt x="34" y="667"/>
                    </a:cubicBezTo>
                    <a:cubicBezTo>
                      <a:pt x="34" y="701"/>
                      <a:pt x="68" y="734"/>
                      <a:pt x="134" y="767"/>
                    </a:cubicBezTo>
                    <a:cubicBezTo>
                      <a:pt x="168" y="834"/>
                      <a:pt x="201" y="867"/>
                      <a:pt x="234" y="867"/>
                    </a:cubicBezTo>
                    <a:cubicBezTo>
                      <a:pt x="301" y="901"/>
                      <a:pt x="334" y="901"/>
                      <a:pt x="401" y="901"/>
                    </a:cubicBezTo>
                    <a:lnTo>
                      <a:pt x="535" y="901"/>
                    </a:lnTo>
                    <a:cubicBezTo>
                      <a:pt x="635" y="901"/>
                      <a:pt x="668" y="867"/>
                      <a:pt x="701" y="834"/>
                    </a:cubicBezTo>
                    <a:cubicBezTo>
                      <a:pt x="668" y="834"/>
                      <a:pt x="701" y="767"/>
                      <a:pt x="701" y="734"/>
                    </a:cubicBezTo>
                    <a:cubicBezTo>
                      <a:pt x="768" y="701"/>
                      <a:pt x="768" y="634"/>
                      <a:pt x="768" y="534"/>
                    </a:cubicBezTo>
                    <a:lnTo>
                      <a:pt x="768" y="400"/>
                    </a:lnTo>
                    <a:lnTo>
                      <a:pt x="768" y="300"/>
                    </a:lnTo>
                    <a:cubicBezTo>
                      <a:pt x="768" y="234"/>
                      <a:pt x="701" y="234"/>
                      <a:pt x="701" y="200"/>
                    </a:cubicBezTo>
                    <a:cubicBezTo>
                      <a:pt x="701" y="200"/>
                      <a:pt x="701" y="167"/>
                      <a:pt x="668" y="167"/>
                    </a:cubicBezTo>
                    <a:lnTo>
                      <a:pt x="535" y="33"/>
                    </a:lnTo>
                    <a:cubicBezTo>
                      <a:pt x="501" y="0"/>
                      <a:pt x="401" y="0"/>
                      <a:pt x="3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34"/>
              <p:cNvSpPr/>
              <p:nvPr/>
            </p:nvSpPr>
            <p:spPr>
              <a:xfrm>
                <a:off x="3646125" y="3386175"/>
                <a:ext cx="24200" cy="19225"/>
              </a:xfrm>
              <a:custGeom>
                <a:avLst/>
                <a:gdLst/>
                <a:ahLst/>
                <a:cxnLst/>
                <a:rect l="l" t="t" r="r" b="b"/>
                <a:pathLst>
                  <a:path w="968" h="769" extrusionOk="0">
                    <a:moveTo>
                      <a:pt x="439" y="0"/>
                    </a:moveTo>
                    <a:cubicBezTo>
                      <a:pt x="0" y="0"/>
                      <a:pt x="9" y="769"/>
                      <a:pt x="467" y="769"/>
                    </a:cubicBezTo>
                    <a:cubicBezTo>
                      <a:pt x="967" y="769"/>
                      <a:pt x="967" y="1"/>
                      <a:pt x="467" y="1"/>
                    </a:cubicBezTo>
                    <a:cubicBezTo>
                      <a:pt x="457" y="1"/>
                      <a:pt x="448" y="0"/>
                      <a:pt x="4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34"/>
              <p:cNvSpPr/>
              <p:nvPr/>
            </p:nvSpPr>
            <p:spPr>
              <a:xfrm>
                <a:off x="3641950" y="3465425"/>
                <a:ext cx="24200" cy="19200"/>
              </a:xfrm>
              <a:custGeom>
                <a:avLst/>
                <a:gdLst/>
                <a:ahLst/>
                <a:cxnLst/>
                <a:rect l="l" t="t" r="r" b="b"/>
                <a:pathLst>
                  <a:path w="968" h="768" extrusionOk="0">
                    <a:moveTo>
                      <a:pt x="467" y="0"/>
                    </a:moveTo>
                    <a:cubicBezTo>
                      <a:pt x="0" y="0"/>
                      <a:pt x="0" y="768"/>
                      <a:pt x="467" y="768"/>
                    </a:cubicBezTo>
                    <a:cubicBezTo>
                      <a:pt x="967" y="734"/>
                      <a:pt x="967" y="0"/>
                      <a:pt x="4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34"/>
              <p:cNvSpPr/>
              <p:nvPr/>
            </p:nvSpPr>
            <p:spPr>
              <a:xfrm>
                <a:off x="3626100" y="3098500"/>
                <a:ext cx="20875" cy="15875"/>
              </a:xfrm>
              <a:custGeom>
                <a:avLst/>
                <a:gdLst/>
                <a:ahLst/>
                <a:cxnLst/>
                <a:rect l="l" t="t" r="r" b="b"/>
                <a:pathLst>
                  <a:path w="835" h="635" extrusionOk="0">
                    <a:moveTo>
                      <a:pt x="434" y="0"/>
                    </a:moveTo>
                    <a:cubicBezTo>
                      <a:pt x="0" y="0"/>
                      <a:pt x="0" y="634"/>
                      <a:pt x="434" y="634"/>
                    </a:cubicBezTo>
                    <a:cubicBezTo>
                      <a:pt x="834" y="634"/>
                      <a:pt x="834" y="0"/>
                      <a:pt x="4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34"/>
              <p:cNvSpPr/>
              <p:nvPr/>
            </p:nvSpPr>
            <p:spPr>
              <a:xfrm>
                <a:off x="3531850" y="3085150"/>
                <a:ext cx="16725" cy="12525"/>
              </a:xfrm>
              <a:custGeom>
                <a:avLst/>
                <a:gdLst/>
                <a:ahLst/>
                <a:cxnLst/>
                <a:rect l="l" t="t" r="r" b="b"/>
                <a:pathLst>
                  <a:path w="669" h="501" extrusionOk="0">
                    <a:moveTo>
                      <a:pt x="334" y="1"/>
                    </a:moveTo>
                    <a:cubicBezTo>
                      <a:pt x="1" y="1"/>
                      <a:pt x="1" y="501"/>
                      <a:pt x="334" y="501"/>
                    </a:cubicBezTo>
                    <a:cubicBezTo>
                      <a:pt x="668" y="501"/>
                      <a:pt x="668" y="1"/>
                      <a:pt x="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34"/>
              <p:cNvSpPr/>
              <p:nvPr/>
            </p:nvSpPr>
            <p:spPr>
              <a:xfrm>
                <a:off x="3320050" y="3143525"/>
                <a:ext cx="21700" cy="17550"/>
              </a:xfrm>
              <a:custGeom>
                <a:avLst/>
                <a:gdLst/>
                <a:ahLst/>
                <a:cxnLst/>
                <a:rect l="l" t="t" r="r" b="b"/>
                <a:pathLst>
                  <a:path w="868" h="702" extrusionOk="0">
                    <a:moveTo>
                      <a:pt x="300" y="1"/>
                    </a:moveTo>
                    <a:cubicBezTo>
                      <a:pt x="234" y="1"/>
                      <a:pt x="200" y="34"/>
                      <a:pt x="167" y="34"/>
                    </a:cubicBezTo>
                    <a:cubicBezTo>
                      <a:pt x="134" y="34"/>
                      <a:pt x="134" y="67"/>
                      <a:pt x="67" y="67"/>
                    </a:cubicBezTo>
                    <a:cubicBezTo>
                      <a:pt x="67" y="134"/>
                      <a:pt x="34" y="134"/>
                      <a:pt x="34" y="167"/>
                    </a:cubicBezTo>
                    <a:cubicBezTo>
                      <a:pt x="34" y="201"/>
                      <a:pt x="0" y="201"/>
                      <a:pt x="0" y="234"/>
                    </a:cubicBezTo>
                    <a:lnTo>
                      <a:pt x="0" y="334"/>
                    </a:lnTo>
                    <a:lnTo>
                      <a:pt x="0" y="401"/>
                    </a:lnTo>
                    <a:cubicBezTo>
                      <a:pt x="0" y="468"/>
                      <a:pt x="34" y="468"/>
                      <a:pt x="34" y="501"/>
                    </a:cubicBezTo>
                    <a:cubicBezTo>
                      <a:pt x="34" y="534"/>
                      <a:pt x="67" y="534"/>
                      <a:pt x="67" y="568"/>
                    </a:cubicBezTo>
                    <a:cubicBezTo>
                      <a:pt x="134" y="634"/>
                      <a:pt x="167" y="668"/>
                      <a:pt x="200" y="668"/>
                    </a:cubicBezTo>
                    <a:cubicBezTo>
                      <a:pt x="234" y="668"/>
                      <a:pt x="300" y="701"/>
                      <a:pt x="300" y="701"/>
                    </a:cubicBezTo>
                    <a:lnTo>
                      <a:pt x="367" y="701"/>
                    </a:lnTo>
                    <a:cubicBezTo>
                      <a:pt x="400" y="701"/>
                      <a:pt x="467" y="701"/>
                      <a:pt x="467" y="668"/>
                    </a:cubicBezTo>
                    <a:cubicBezTo>
                      <a:pt x="501" y="668"/>
                      <a:pt x="501" y="601"/>
                      <a:pt x="534" y="601"/>
                    </a:cubicBezTo>
                    <a:cubicBezTo>
                      <a:pt x="567" y="601"/>
                      <a:pt x="567" y="568"/>
                      <a:pt x="634" y="534"/>
                    </a:cubicBezTo>
                    <a:cubicBezTo>
                      <a:pt x="667" y="501"/>
                      <a:pt x="667" y="501"/>
                      <a:pt x="667" y="434"/>
                    </a:cubicBezTo>
                    <a:cubicBezTo>
                      <a:pt x="667" y="401"/>
                      <a:pt x="701" y="367"/>
                      <a:pt x="701" y="367"/>
                    </a:cubicBezTo>
                    <a:lnTo>
                      <a:pt x="701" y="201"/>
                    </a:lnTo>
                    <a:lnTo>
                      <a:pt x="701" y="167"/>
                    </a:lnTo>
                    <a:cubicBezTo>
                      <a:pt x="771" y="196"/>
                      <a:pt x="812" y="206"/>
                      <a:pt x="835" y="206"/>
                    </a:cubicBezTo>
                    <a:cubicBezTo>
                      <a:pt x="867" y="206"/>
                      <a:pt x="867" y="187"/>
                      <a:pt x="867" y="167"/>
                    </a:cubicBezTo>
                    <a:cubicBezTo>
                      <a:pt x="867" y="167"/>
                      <a:pt x="867" y="134"/>
                      <a:pt x="834" y="134"/>
                    </a:cubicBezTo>
                    <a:cubicBezTo>
                      <a:pt x="834" y="67"/>
                      <a:pt x="801" y="67"/>
                      <a:pt x="734" y="34"/>
                    </a:cubicBezTo>
                    <a:cubicBezTo>
                      <a:pt x="701" y="34"/>
                      <a:pt x="701" y="34"/>
                      <a:pt x="6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34"/>
              <p:cNvSpPr/>
              <p:nvPr/>
            </p:nvSpPr>
            <p:spPr>
              <a:xfrm>
                <a:off x="3346725" y="3091000"/>
                <a:ext cx="15025" cy="11725"/>
              </a:xfrm>
              <a:custGeom>
                <a:avLst/>
                <a:gdLst/>
                <a:ahLst/>
                <a:cxnLst/>
                <a:rect l="l" t="t" r="r" b="b"/>
                <a:pathLst>
                  <a:path w="601" h="469" extrusionOk="0">
                    <a:moveTo>
                      <a:pt x="301" y="0"/>
                    </a:moveTo>
                    <a:cubicBezTo>
                      <a:pt x="1" y="0"/>
                      <a:pt x="1" y="467"/>
                      <a:pt x="301" y="467"/>
                    </a:cubicBezTo>
                    <a:cubicBezTo>
                      <a:pt x="311" y="468"/>
                      <a:pt x="320" y="469"/>
                      <a:pt x="329" y="469"/>
                    </a:cubicBezTo>
                    <a:cubicBezTo>
                      <a:pt x="601" y="469"/>
                      <a:pt x="591" y="0"/>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34"/>
              <p:cNvSpPr/>
              <p:nvPr/>
            </p:nvSpPr>
            <p:spPr>
              <a:xfrm>
                <a:off x="3415100" y="3150200"/>
                <a:ext cx="25050" cy="20025"/>
              </a:xfrm>
              <a:custGeom>
                <a:avLst/>
                <a:gdLst/>
                <a:ahLst/>
                <a:cxnLst/>
                <a:rect l="l" t="t" r="r" b="b"/>
                <a:pathLst>
                  <a:path w="1002" h="801" extrusionOk="0">
                    <a:moveTo>
                      <a:pt x="501" y="0"/>
                    </a:moveTo>
                    <a:cubicBezTo>
                      <a:pt x="1" y="0"/>
                      <a:pt x="1" y="801"/>
                      <a:pt x="501" y="801"/>
                    </a:cubicBezTo>
                    <a:cubicBezTo>
                      <a:pt x="1002" y="768"/>
                      <a:pt x="1002" y="0"/>
                      <a:pt x="5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34"/>
              <p:cNvSpPr/>
              <p:nvPr/>
            </p:nvSpPr>
            <p:spPr>
              <a:xfrm>
                <a:off x="2978975" y="3486275"/>
                <a:ext cx="20025" cy="20875"/>
              </a:xfrm>
              <a:custGeom>
                <a:avLst/>
                <a:gdLst/>
                <a:ahLst/>
                <a:cxnLst/>
                <a:rect l="l" t="t" r="r" b="b"/>
                <a:pathLst>
                  <a:path w="801" h="835" extrusionOk="0">
                    <a:moveTo>
                      <a:pt x="434" y="0"/>
                    </a:moveTo>
                    <a:cubicBezTo>
                      <a:pt x="367" y="0"/>
                      <a:pt x="300" y="0"/>
                      <a:pt x="267" y="34"/>
                    </a:cubicBezTo>
                    <a:cubicBezTo>
                      <a:pt x="200" y="34"/>
                      <a:pt x="167" y="100"/>
                      <a:pt x="134" y="134"/>
                    </a:cubicBezTo>
                    <a:cubicBezTo>
                      <a:pt x="100" y="167"/>
                      <a:pt x="33" y="200"/>
                      <a:pt x="33" y="267"/>
                    </a:cubicBezTo>
                    <a:cubicBezTo>
                      <a:pt x="0" y="301"/>
                      <a:pt x="0" y="334"/>
                      <a:pt x="0" y="401"/>
                    </a:cubicBezTo>
                    <a:lnTo>
                      <a:pt x="0" y="534"/>
                    </a:lnTo>
                    <a:cubicBezTo>
                      <a:pt x="0" y="634"/>
                      <a:pt x="33" y="667"/>
                      <a:pt x="100" y="701"/>
                    </a:cubicBezTo>
                    <a:lnTo>
                      <a:pt x="167" y="801"/>
                    </a:lnTo>
                    <a:cubicBezTo>
                      <a:pt x="234" y="834"/>
                      <a:pt x="300" y="834"/>
                      <a:pt x="367" y="834"/>
                    </a:cubicBezTo>
                    <a:cubicBezTo>
                      <a:pt x="400" y="834"/>
                      <a:pt x="500" y="834"/>
                      <a:pt x="534" y="801"/>
                    </a:cubicBezTo>
                    <a:cubicBezTo>
                      <a:pt x="567" y="801"/>
                      <a:pt x="634" y="734"/>
                      <a:pt x="667" y="701"/>
                    </a:cubicBezTo>
                    <a:cubicBezTo>
                      <a:pt x="701" y="667"/>
                      <a:pt x="734" y="634"/>
                      <a:pt x="734" y="567"/>
                    </a:cubicBezTo>
                    <a:cubicBezTo>
                      <a:pt x="801" y="534"/>
                      <a:pt x="801" y="501"/>
                      <a:pt x="801" y="401"/>
                    </a:cubicBezTo>
                    <a:lnTo>
                      <a:pt x="801" y="301"/>
                    </a:lnTo>
                    <a:cubicBezTo>
                      <a:pt x="801" y="200"/>
                      <a:pt x="734" y="167"/>
                      <a:pt x="701" y="134"/>
                    </a:cubicBezTo>
                    <a:lnTo>
                      <a:pt x="634" y="34"/>
                    </a:lnTo>
                    <a:cubicBezTo>
                      <a:pt x="601" y="0"/>
                      <a:pt x="500" y="0"/>
                      <a:pt x="4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34"/>
              <p:cNvSpPr/>
              <p:nvPr/>
            </p:nvSpPr>
            <p:spPr>
              <a:xfrm>
                <a:off x="2900575" y="3461250"/>
                <a:ext cx="16700" cy="13375"/>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34"/>
              <p:cNvSpPr/>
              <p:nvPr/>
            </p:nvSpPr>
            <p:spPr>
              <a:xfrm>
                <a:off x="3038175" y="3353675"/>
                <a:ext cx="27550" cy="20875"/>
              </a:xfrm>
              <a:custGeom>
                <a:avLst/>
                <a:gdLst/>
                <a:ahLst/>
                <a:cxnLst/>
                <a:rect l="l" t="t" r="r" b="b"/>
                <a:pathLst>
                  <a:path w="1102" h="835" extrusionOk="0">
                    <a:moveTo>
                      <a:pt x="568" y="1"/>
                    </a:moveTo>
                    <a:cubicBezTo>
                      <a:pt x="0" y="67"/>
                      <a:pt x="0" y="834"/>
                      <a:pt x="568" y="834"/>
                    </a:cubicBezTo>
                    <a:cubicBezTo>
                      <a:pt x="1101" y="834"/>
                      <a:pt x="1101" y="1"/>
                      <a:pt x="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34"/>
              <p:cNvSpPr/>
              <p:nvPr/>
            </p:nvSpPr>
            <p:spPr>
              <a:xfrm>
                <a:off x="2929775" y="3372850"/>
                <a:ext cx="24200" cy="18375"/>
              </a:xfrm>
              <a:custGeom>
                <a:avLst/>
                <a:gdLst/>
                <a:ahLst/>
                <a:cxnLst/>
                <a:rect l="l" t="t" r="r" b="b"/>
                <a:pathLst>
                  <a:path w="968" h="735" extrusionOk="0">
                    <a:moveTo>
                      <a:pt x="467" y="1"/>
                    </a:moveTo>
                    <a:cubicBezTo>
                      <a:pt x="0" y="1"/>
                      <a:pt x="0" y="735"/>
                      <a:pt x="467" y="735"/>
                    </a:cubicBezTo>
                    <a:cubicBezTo>
                      <a:pt x="967" y="735"/>
                      <a:pt x="967" y="1"/>
                      <a:pt x="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34"/>
              <p:cNvSpPr/>
              <p:nvPr/>
            </p:nvSpPr>
            <p:spPr>
              <a:xfrm>
                <a:off x="3338400" y="3230250"/>
                <a:ext cx="24200" cy="22550"/>
              </a:xfrm>
              <a:custGeom>
                <a:avLst/>
                <a:gdLst/>
                <a:ahLst/>
                <a:cxnLst/>
                <a:rect l="l" t="t" r="r" b="b"/>
                <a:pathLst>
                  <a:path w="968" h="902" extrusionOk="0">
                    <a:moveTo>
                      <a:pt x="334" y="1"/>
                    </a:moveTo>
                    <a:cubicBezTo>
                      <a:pt x="300" y="1"/>
                      <a:pt x="267" y="34"/>
                      <a:pt x="200" y="34"/>
                    </a:cubicBezTo>
                    <a:lnTo>
                      <a:pt x="100" y="167"/>
                    </a:lnTo>
                    <a:cubicBezTo>
                      <a:pt x="33" y="201"/>
                      <a:pt x="33" y="234"/>
                      <a:pt x="33" y="268"/>
                    </a:cubicBezTo>
                    <a:cubicBezTo>
                      <a:pt x="0" y="334"/>
                      <a:pt x="0" y="401"/>
                      <a:pt x="0" y="434"/>
                    </a:cubicBezTo>
                    <a:lnTo>
                      <a:pt x="0" y="568"/>
                    </a:lnTo>
                    <a:cubicBezTo>
                      <a:pt x="0" y="601"/>
                      <a:pt x="33" y="668"/>
                      <a:pt x="33" y="701"/>
                    </a:cubicBezTo>
                    <a:lnTo>
                      <a:pt x="167" y="835"/>
                    </a:lnTo>
                    <a:cubicBezTo>
                      <a:pt x="200" y="868"/>
                      <a:pt x="267" y="868"/>
                      <a:pt x="300" y="868"/>
                    </a:cubicBezTo>
                    <a:cubicBezTo>
                      <a:pt x="334" y="901"/>
                      <a:pt x="434" y="901"/>
                      <a:pt x="467" y="901"/>
                    </a:cubicBezTo>
                    <a:lnTo>
                      <a:pt x="600" y="901"/>
                    </a:lnTo>
                    <a:cubicBezTo>
                      <a:pt x="634" y="901"/>
                      <a:pt x="667" y="868"/>
                      <a:pt x="734" y="868"/>
                    </a:cubicBezTo>
                    <a:cubicBezTo>
                      <a:pt x="801" y="835"/>
                      <a:pt x="834" y="768"/>
                      <a:pt x="901" y="701"/>
                    </a:cubicBezTo>
                    <a:cubicBezTo>
                      <a:pt x="967" y="568"/>
                      <a:pt x="967" y="401"/>
                      <a:pt x="901" y="234"/>
                    </a:cubicBezTo>
                    <a:lnTo>
                      <a:pt x="767" y="101"/>
                    </a:lnTo>
                    <a:cubicBezTo>
                      <a:pt x="734" y="67"/>
                      <a:pt x="667" y="67"/>
                      <a:pt x="634" y="67"/>
                    </a:cubicBezTo>
                    <a:cubicBezTo>
                      <a:pt x="600" y="1"/>
                      <a:pt x="500" y="1"/>
                      <a:pt x="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34"/>
              <p:cNvSpPr/>
              <p:nvPr/>
            </p:nvSpPr>
            <p:spPr>
              <a:xfrm>
                <a:off x="3602750" y="3348675"/>
                <a:ext cx="25025" cy="19200"/>
              </a:xfrm>
              <a:custGeom>
                <a:avLst/>
                <a:gdLst/>
                <a:ahLst/>
                <a:cxnLst/>
                <a:rect l="l" t="t" r="r" b="b"/>
                <a:pathLst>
                  <a:path w="1001" h="768" extrusionOk="0">
                    <a:moveTo>
                      <a:pt x="501" y="0"/>
                    </a:moveTo>
                    <a:cubicBezTo>
                      <a:pt x="0" y="0"/>
                      <a:pt x="0" y="768"/>
                      <a:pt x="501" y="768"/>
                    </a:cubicBezTo>
                    <a:cubicBezTo>
                      <a:pt x="1001" y="768"/>
                      <a:pt x="1001" y="0"/>
                      <a:pt x="5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34"/>
              <p:cNvSpPr/>
              <p:nvPr/>
            </p:nvSpPr>
            <p:spPr>
              <a:xfrm>
                <a:off x="3459300" y="3460425"/>
                <a:ext cx="15875" cy="17525"/>
              </a:xfrm>
              <a:custGeom>
                <a:avLst/>
                <a:gdLst/>
                <a:ahLst/>
                <a:cxnLst/>
                <a:rect l="l" t="t" r="r" b="b"/>
                <a:pathLst>
                  <a:path w="635" h="701" extrusionOk="0">
                    <a:moveTo>
                      <a:pt x="301" y="0"/>
                    </a:moveTo>
                    <a:cubicBezTo>
                      <a:pt x="268" y="0"/>
                      <a:pt x="234" y="0"/>
                      <a:pt x="168" y="34"/>
                    </a:cubicBezTo>
                    <a:cubicBezTo>
                      <a:pt x="134" y="34"/>
                      <a:pt x="101" y="67"/>
                      <a:pt x="101" y="100"/>
                    </a:cubicBezTo>
                    <a:cubicBezTo>
                      <a:pt x="68" y="167"/>
                      <a:pt x="1" y="200"/>
                      <a:pt x="1" y="234"/>
                    </a:cubicBezTo>
                    <a:lnTo>
                      <a:pt x="1" y="401"/>
                    </a:lnTo>
                    <a:cubicBezTo>
                      <a:pt x="1" y="467"/>
                      <a:pt x="68" y="467"/>
                      <a:pt x="68" y="501"/>
                    </a:cubicBezTo>
                    <a:cubicBezTo>
                      <a:pt x="68" y="534"/>
                      <a:pt x="101" y="534"/>
                      <a:pt x="101" y="567"/>
                    </a:cubicBezTo>
                    <a:lnTo>
                      <a:pt x="134" y="601"/>
                    </a:lnTo>
                    <a:cubicBezTo>
                      <a:pt x="134" y="601"/>
                      <a:pt x="168" y="601"/>
                      <a:pt x="168" y="667"/>
                    </a:cubicBezTo>
                    <a:lnTo>
                      <a:pt x="268" y="701"/>
                    </a:lnTo>
                    <a:lnTo>
                      <a:pt x="434" y="701"/>
                    </a:lnTo>
                    <a:cubicBezTo>
                      <a:pt x="401" y="667"/>
                      <a:pt x="468" y="634"/>
                      <a:pt x="468" y="634"/>
                    </a:cubicBezTo>
                    <a:cubicBezTo>
                      <a:pt x="468" y="634"/>
                      <a:pt x="501" y="567"/>
                      <a:pt x="568" y="567"/>
                    </a:cubicBezTo>
                    <a:cubicBezTo>
                      <a:pt x="568" y="534"/>
                      <a:pt x="601" y="534"/>
                      <a:pt x="601" y="501"/>
                    </a:cubicBezTo>
                    <a:cubicBezTo>
                      <a:pt x="601" y="467"/>
                      <a:pt x="601" y="467"/>
                      <a:pt x="635" y="401"/>
                    </a:cubicBezTo>
                    <a:lnTo>
                      <a:pt x="635" y="300"/>
                    </a:lnTo>
                    <a:lnTo>
                      <a:pt x="635" y="200"/>
                    </a:lnTo>
                    <a:cubicBezTo>
                      <a:pt x="635" y="167"/>
                      <a:pt x="601" y="134"/>
                      <a:pt x="601" y="134"/>
                    </a:cubicBezTo>
                    <a:cubicBezTo>
                      <a:pt x="601" y="134"/>
                      <a:pt x="601" y="67"/>
                      <a:pt x="568" y="67"/>
                    </a:cubicBezTo>
                    <a:cubicBezTo>
                      <a:pt x="501" y="67"/>
                      <a:pt x="501" y="34"/>
                      <a:pt x="468" y="34"/>
                    </a:cubicBezTo>
                    <a:cubicBezTo>
                      <a:pt x="434" y="0"/>
                      <a:pt x="334" y="0"/>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3" name="Google Shape;3583;p34"/>
            <p:cNvGrpSpPr/>
            <p:nvPr/>
          </p:nvGrpSpPr>
          <p:grpSpPr>
            <a:xfrm rot="490480">
              <a:off x="878076" y="145804"/>
              <a:ext cx="1250177" cy="1250177"/>
              <a:chOff x="9239031" y="574622"/>
              <a:chExt cx="1250100" cy="1250100"/>
            </a:xfrm>
          </p:grpSpPr>
          <p:sp>
            <p:nvSpPr>
              <p:cNvPr id="3584" name="Google Shape;3584;p34"/>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34"/>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6" name="Google Shape;3586;p34"/>
            <p:cNvGrpSpPr/>
            <p:nvPr/>
          </p:nvGrpSpPr>
          <p:grpSpPr>
            <a:xfrm rot="-221184">
              <a:off x="4531009" y="3788060"/>
              <a:ext cx="1250187" cy="1250187"/>
              <a:chOff x="9239031" y="574622"/>
              <a:chExt cx="1250100" cy="1250100"/>
            </a:xfrm>
          </p:grpSpPr>
          <p:sp>
            <p:nvSpPr>
              <p:cNvPr id="3587" name="Google Shape;3587;p34"/>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34"/>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9" name="Google Shape;3589;p34"/>
            <p:cNvGrpSpPr/>
            <p:nvPr/>
          </p:nvGrpSpPr>
          <p:grpSpPr>
            <a:xfrm>
              <a:off x="197608" y="278127"/>
              <a:ext cx="8407592" cy="4653753"/>
              <a:chOff x="684708" y="420025"/>
              <a:chExt cx="7774729" cy="4303452"/>
            </a:xfrm>
          </p:grpSpPr>
          <p:sp>
            <p:nvSpPr>
              <p:cNvPr id="3590" name="Google Shape;3590;p34"/>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1" name="Google Shape;3591;p34"/>
              <p:cNvGrpSpPr/>
              <p:nvPr/>
            </p:nvGrpSpPr>
            <p:grpSpPr>
              <a:xfrm>
                <a:off x="724165" y="451392"/>
                <a:ext cx="7703985" cy="4232567"/>
                <a:chOff x="336125" y="285800"/>
                <a:chExt cx="8438100" cy="4558500"/>
              </a:xfrm>
            </p:grpSpPr>
            <p:sp>
              <p:nvSpPr>
                <p:cNvPr id="3592" name="Google Shape;3592;p34"/>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34"/>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34"/>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34"/>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34"/>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34"/>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34"/>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34"/>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34"/>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1" name="Google Shape;3601;p34"/>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02" name="Google Shape;3602;p34"/>
              <p:cNvGrpSpPr/>
              <p:nvPr/>
            </p:nvGrpSpPr>
            <p:grpSpPr>
              <a:xfrm>
                <a:off x="1222001" y="692441"/>
                <a:ext cx="7081616" cy="3730544"/>
                <a:chOff x="3472542" y="1501791"/>
                <a:chExt cx="7641757" cy="4065102"/>
              </a:xfrm>
            </p:grpSpPr>
            <p:sp>
              <p:nvSpPr>
                <p:cNvPr id="3603" name="Google Shape;3603;p34"/>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34"/>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34"/>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34"/>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34"/>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34"/>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34"/>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34"/>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34"/>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34"/>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34"/>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34"/>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34"/>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34"/>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34"/>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34"/>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34"/>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34"/>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21" name="Google Shape;3621;p34"/>
              <p:cNvGrpSpPr/>
              <p:nvPr/>
            </p:nvGrpSpPr>
            <p:grpSpPr>
              <a:xfrm>
                <a:off x="939250" y="792837"/>
                <a:ext cx="164532" cy="3523539"/>
                <a:chOff x="939250" y="792837"/>
                <a:chExt cx="164532" cy="3523539"/>
              </a:xfrm>
            </p:grpSpPr>
            <p:grpSp>
              <p:nvGrpSpPr>
                <p:cNvPr id="3622" name="Google Shape;3622;p34"/>
                <p:cNvGrpSpPr/>
                <p:nvPr/>
              </p:nvGrpSpPr>
              <p:grpSpPr>
                <a:xfrm>
                  <a:off x="962175" y="792837"/>
                  <a:ext cx="141606" cy="3502627"/>
                  <a:chOff x="484100" y="726150"/>
                  <a:chExt cx="155100" cy="3772350"/>
                </a:xfrm>
              </p:grpSpPr>
              <p:sp>
                <p:nvSpPr>
                  <p:cNvPr id="3623" name="Google Shape;3623;p34"/>
                  <p:cNvSpPr/>
                  <p:nvPr/>
                </p:nvSpPr>
                <p:spPr>
                  <a:xfrm>
                    <a:off x="484100" y="72615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34"/>
                  <p:cNvSpPr/>
                  <p:nvPr/>
                </p:nvSpPr>
                <p:spPr>
                  <a:xfrm>
                    <a:off x="484100" y="124290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34"/>
                  <p:cNvSpPr/>
                  <p:nvPr/>
                </p:nvSpPr>
                <p:spPr>
                  <a:xfrm>
                    <a:off x="484100" y="175965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34"/>
                  <p:cNvSpPr/>
                  <p:nvPr/>
                </p:nvSpPr>
                <p:spPr>
                  <a:xfrm>
                    <a:off x="484100" y="227640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34"/>
                  <p:cNvSpPr/>
                  <p:nvPr/>
                </p:nvSpPr>
                <p:spPr>
                  <a:xfrm>
                    <a:off x="484100" y="279315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34"/>
                  <p:cNvSpPr/>
                  <p:nvPr/>
                </p:nvSpPr>
                <p:spPr>
                  <a:xfrm>
                    <a:off x="484100" y="330990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34"/>
                  <p:cNvSpPr/>
                  <p:nvPr/>
                </p:nvSpPr>
                <p:spPr>
                  <a:xfrm>
                    <a:off x="484100" y="382665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34"/>
                  <p:cNvSpPr/>
                  <p:nvPr/>
                </p:nvSpPr>
                <p:spPr>
                  <a:xfrm>
                    <a:off x="484100" y="4343400"/>
                    <a:ext cx="155100" cy="155100"/>
                  </a:xfrm>
                  <a:prstGeom prst="ellipse">
                    <a:avLst/>
                  </a:prstGeom>
                  <a:solidFill>
                    <a:srgbClr val="BB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31" name="Google Shape;3631;p34"/>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34"/>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34"/>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34"/>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34"/>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34"/>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34"/>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34"/>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96318"/>
            <a:ext cx="7704000" cy="631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arela Round"/>
              <a:buNone/>
              <a:defRPr sz="3000" b="1">
                <a:solidFill>
                  <a:schemeClr val="dk1"/>
                </a:solidFill>
                <a:latin typeface="Varela Round"/>
                <a:ea typeface="Varela Round"/>
                <a:cs typeface="Varela Round"/>
                <a:sym typeface="Varela Round"/>
              </a:defRPr>
            </a:lvl1pPr>
            <a:lvl2pPr lvl="1">
              <a:spcBef>
                <a:spcPts val="0"/>
              </a:spcBef>
              <a:spcAft>
                <a:spcPts val="0"/>
              </a:spcAft>
              <a:buClr>
                <a:schemeClr val="dk1"/>
              </a:buClr>
              <a:buSzPts val="3000"/>
              <a:buFont typeface="Varela Round"/>
              <a:buNone/>
              <a:defRPr sz="3000" b="1">
                <a:solidFill>
                  <a:schemeClr val="dk1"/>
                </a:solidFill>
                <a:latin typeface="Varela Round"/>
                <a:ea typeface="Varela Round"/>
                <a:cs typeface="Varela Round"/>
                <a:sym typeface="Varela Round"/>
              </a:defRPr>
            </a:lvl2pPr>
            <a:lvl3pPr lvl="2">
              <a:spcBef>
                <a:spcPts val="0"/>
              </a:spcBef>
              <a:spcAft>
                <a:spcPts val="0"/>
              </a:spcAft>
              <a:buClr>
                <a:schemeClr val="dk1"/>
              </a:buClr>
              <a:buSzPts val="3000"/>
              <a:buFont typeface="Varela Round"/>
              <a:buNone/>
              <a:defRPr sz="3000" b="1">
                <a:solidFill>
                  <a:schemeClr val="dk1"/>
                </a:solidFill>
                <a:latin typeface="Varela Round"/>
                <a:ea typeface="Varela Round"/>
                <a:cs typeface="Varela Round"/>
                <a:sym typeface="Varela Round"/>
              </a:defRPr>
            </a:lvl3pPr>
            <a:lvl4pPr lvl="3">
              <a:spcBef>
                <a:spcPts val="0"/>
              </a:spcBef>
              <a:spcAft>
                <a:spcPts val="0"/>
              </a:spcAft>
              <a:buClr>
                <a:schemeClr val="dk1"/>
              </a:buClr>
              <a:buSzPts val="3000"/>
              <a:buFont typeface="Varela Round"/>
              <a:buNone/>
              <a:defRPr sz="3000" b="1">
                <a:solidFill>
                  <a:schemeClr val="dk1"/>
                </a:solidFill>
                <a:latin typeface="Varela Round"/>
                <a:ea typeface="Varela Round"/>
                <a:cs typeface="Varela Round"/>
                <a:sym typeface="Varela Round"/>
              </a:defRPr>
            </a:lvl4pPr>
            <a:lvl5pPr lvl="4">
              <a:spcBef>
                <a:spcPts val="0"/>
              </a:spcBef>
              <a:spcAft>
                <a:spcPts val="0"/>
              </a:spcAft>
              <a:buClr>
                <a:schemeClr val="dk1"/>
              </a:buClr>
              <a:buSzPts val="3000"/>
              <a:buFont typeface="Varela Round"/>
              <a:buNone/>
              <a:defRPr sz="3000" b="1">
                <a:solidFill>
                  <a:schemeClr val="dk1"/>
                </a:solidFill>
                <a:latin typeface="Varela Round"/>
                <a:ea typeface="Varela Round"/>
                <a:cs typeface="Varela Round"/>
                <a:sym typeface="Varela Round"/>
              </a:defRPr>
            </a:lvl5pPr>
            <a:lvl6pPr lvl="5">
              <a:spcBef>
                <a:spcPts val="0"/>
              </a:spcBef>
              <a:spcAft>
                <a:spcPts val="0"/>
              </a:spcAft>
              <a:buClr>
                <a:schemeClr val="dk1"/>
              </a:buClr>
              <a:buSzPts val="3000"/>
              <a:buFont typeface="Varela Round"/>
              <a:buNone/>
              <a:defRPr sz="3000" b="1">
                <a:solidFill>
                  <a:schemeClr val="dk1"/>
                </a:solidFill>
                <a:latin typeface="Varela Round"/>
                <a:ea typeface="Varela Round"/>
                <a:cs typeface="Varela Round"/>
                <a:sym typeface="Varela Round"/>
              </a:defRPr>
            </a:lvl6pPr>
            <a:lvl7pPr lvl="6">
              <a:spcBef>
                <a:spcPts val="0"/>
              </a:spcBef>
              <a:spcAft>
                <a:spcPts val="0"/>
              </a:spcAft>
              <a:buClr>
                <a:schemeClr val="dk1"/>
              </a:buClr>
              <a:buSzPts val="3000"/>
              <a:buFont typeface="Varela Round"/>
              <a:buNone/>
              <a:defRPr sz="3000" b="1">
                <a:solidFill>
                  <a:schemeClr val="dk1"/>
                </a:solidFill>
                <a:latin typeface="Varela Round"/>
                <a:ea typeface="Varela Round"/>
                <a:cs typeface="Varela Round"/>
                <a:sym typeface="Varela Round"/>
              </a:defRPr>
            </a:lvl7pPr>
            <a:lvl8pPr lvl="7">
              <a:spcBef>
                <a:spcPts val="0"/>
              </a:spcBef>
              <a:spcAft>
                <a:spcPts val="0"/>
              </a:spcAft>
              <a:buClr>
                <a:schemeClr val="dk1"/>
              </a:buClr>
              <a:buSzPts val="3000"/>
              <a:buFont typeface="Varela Round"/>
              <a:buNone/>
              <a:defRPr sz="3000" b="1">
                <a:solidFill>
                  <a:schemeClr val="dk1"/>
                </a:solidFill>
                <a:latin typeface="Varela Round"/>
                <a:ea typeface="Varela Round"/>
                <a:cs typeface="Varela Round"/>
                <a:sym typeface="Varela Round"/>
              </a:defRPr>
            </a:lvl8pPr>
            <a:lvl9pPr lvl="8">
              <a:spcBef>
                <a:spcPts val="0"/>
              </a:spcBef>
              <a:spcAft>
                <a:spcPts val="0"/>
              </a:spcAft>
              <a:buClr>
                <a:schemeClr val="dk1"/>
              </a:buClr>
              <a:buSzPts val="3000"/>
              <a:buFont typeface="Varela Round"/>
              <a:buNone/>
              <a:defRPr sz="3000" b="1">
                <a:solidFill>
                  <a:schemeClr val="dk1"/>
                </a:solidFill>
                <a:latin typeface="Varela Round"/>
                <a:ea typeface="Varela Round"/>
                <a:cs typeface="Varela Round"/>
                <a:sym typeface="Varela Round"/>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1pPr>
            <a:lvl2pPr marL="914400" lvl="1"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2pPr>
            <a:lvl3pPr marL="1371600" lvl="2"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4pPr>
            <a:lvl5pPr marL="2286000" lvl="4"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5pPr>
            <a:lvl6pPr marL="2743200" lvl="5"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6pPr>
            <a:lvl7pPr marL="3200400" lvl="6"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7pPr>
            <a:lvl8pPr marL="3657600" lvl="7"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8pPr>
            <a:lvl9pPr marL="4114800" lvl="8"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79" r:id="rId4"/>
    <p:sldLayoutId id="2147483680"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s://www.flaticon.com/?utm_source=slidesgo_template&amp;utm_medium=referral-link&amp;utm_campaign=promo-slide&amp;utm_term=slidesgo&amp;utm_content=flaticon" TargetMode="External"/><Relationship Id="rId3" Type="http://schemas.openxmlformats.org/officeDocument/2006/relationships/hyperlink" Target="https://slidesgo.com/slidesgo-school/presentation-tips/how-to-edit-the-master-slides-in-our-templates?utm_source=slidesgo_template&amp;utm_medium=referral-link&amp;utm_campaign=how-to-edit-the-master-slides-in-our-templates&amp;utm_term=slidesgo-school&amp;utm_content=how-to-edit-the-master-slides-in-our-templates" TargetMode="External"/><Relationship Id="rId7" Type="http://schemas.openxmlformats.org/officeDocument/2006/relationships/hyperlink" Target="https://www.freepik.com/?utm_source=slidesgo_template&amp;utm_medium=referral-link&amp;utm_campaign=promo-slide&amp;utm_term=slidesgo&amp;utm_content=freepi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bit.ly/33VAFh3" TargetMode="External"/><Relationship Id="rId11" Type="http://schemas.openxmlformats.org/officeDocument/2006/relationships/hyperlink" Target="https://www.videvo.net/?utm_source=slidesgo_template&amp;utm_medium=referral-link&amp;utm_campaign=sg_resources&amp;utm_content=videvo" TargetMode="External"/><Relationship Id="rId5" Type="http://schemas.openxmlformats.org/officeDocument/2006/relationships/hyperlink" Target="http://bit.ly/30B07Gq" TargetMode="External"/><Relationship Id="rId10" Type="http://schemas.openxmlformats.org/officeDocument/2006/relationships/hyperlink" Target="https://wepik.com/?utm_source=slidesgo_template&amp;utm_medium=referral-link&amp;utm_campaign=promo-slide&amp;utm_term=slidesgo&amp;utm_content=wepik" TargetMode="External"/><Relationship Id="rId4" Type="http://schemas.openxmlformats.org/officeDocument/2006/relationships/hyperlink" Target="https://bit.ly/3A1uf1Q" TargetMode="External"/><Relationship Id="rId9" Type="http://schemas.openxmlformats.org/officeDocument/2006/relationships/hyperlink" Target="https://storyset.com/?utm_source=slidesgo_template&amp;utm_medium=referral-link&amp;utm_campaign=promo-slide&amp;utm_term=slidesgo&amp;utm_content=storyse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21B0B195-138E-89DF-0F13-D1646E16515C}"/>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FFE21629-FC8D-882B-0284-6D49F18031CB}"/>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BED2AD8C-E646-89ED-D090-2FCCE564F837}"/>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B76CB4FA-022E-281C-280E-2D441D062D89}"/>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E1BB8A3A-4742-9081-5616-FB1C1C189416}"/>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B39F881D-0AD9-BB4A-D7AC-CBD77C7A24D6}"/>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EDB53441-AF4E-B3D5-B918-3A35E713BFDB}"/>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9C2DDFED-C982-D996-C80D-2AF875D23E01}"/>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3B1B7643-1EF0-BBAE-C830-A8B8E9266384}"/>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32FD293F-048C-B1BB-783C-E61B1AFF6D0C}"/>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3372E1B9-B4A3-85F5-10FB-E55250BF53FE}"/>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27782B0C-76A8-8305-9234-FAC5644A9744}"/>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E879DD4A-20F7-2DB6-9E24-144442488B1E}"/>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A894A13C-A614-F417-2455-E1D9AA21B224}"/>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531C48A6-F04E-A99C-FF34-838EFDDF5A35}"/>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682F4E0F-08CC-000A-309C-595CCE4E02AE}"/>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183A25B9-AD75-57D7-5215-9069F5EEAA68}"/>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3BA677AE-3B7C-A779-A003-F5BE2EE56AC3}"/>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75FD6C1F-8C57-918C-9F82-3580F3D78A41}"/>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4F0EF7C4-2E8E-7EF6-6CFE-3CE0D9BCD156}"/>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EF813041-C44A-FEF1-2578-F38A8E3F2F4B}"/>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23A122F4-A68A-3672-15A9-F3784594C025}"/>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C23D1AFD-C395-7635-F293-4F549412847F}"/>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BD975372-E66B-4ECD-CB2A-9CF512D10C97}"/>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5B456D19-CDA8-1B21-C18F-1AEBE424744D}"/>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7B608483-5D81-9D84-91EC-6EDFEC79E352}"/>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CA6CF94E-DDA5-9B3E-355C-DFF3F1AB154D}"/>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22956A25-09F6-D915-FC73-ECE693657D45}"/>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B99C61CC-1AEE-7196-C886-2952A41BE2EE}"/>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DF03EA98-BCA1-DFFE-EE06-A0054954A132}"/>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EF14C877-0441-DC80-A656-95BA71F422C8}"/>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92C8BBCC-A825-FDFF-1E13-AE3FE98A3BEB}"/>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FF560297-D4F6-A991-45D0-CB2D84F54DD9}"/>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34B830F5-65CE-4066-1AC6-3B8A4930045A}"/>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4EA6AC4A-B7D1-5593-F495-D11AB121651F}"/>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922E69EB-1915-5589-3C4D-7C817C7C4938}"/>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397ABAE0-3A18-8A34-7A23-0EBE60220A45}"/>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A6D905DF-4445-834E-2C40-0CAE28D086EE}"/>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8B6935B7-411D-CC4F-00AD-326B434E796F}"/>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DDC0BFC2-EEC7-E8B6-18A9-2028923E5B7E}"/>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D282DF86-D724-3A6B-6805-97D854AB13EE}"/>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24954CB7-2509-8161-921B-C72387BD59CB}"/>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D509886F-206C-BD22-A269-83DAE4157AC7}"/>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A8EE44D2-DE99-7082-BD47-364FD0FBC315}"/>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EC1BC3B4-A999-9450-2706-6832FE413B28}"/>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9786C45C-BFE1-E84D-CBF5-584F82348FE1}"/>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B620B57E-22BE-4B20-AB40-2480AD63F296}"/>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7554473E-0E07-C7D5-043E-046BDCB581C0}"/>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522720BD-C13F-E543-4D58-6D3DB95A53EB}"/>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9CFE93A6-D0E0-7027-ADD0-C5B457C66B1E}"/>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0FA41DAB-DC74-523E-88B1-1840C9D220BF}"/>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8633F234-1F0F-7670-4B60-5C3E0E5A5E10}"/>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E3E1942D-5B8E-622E-B2F6-9EE0AD3EC421}"/>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A1653367-2E94-C06F-ACCC-C1A4308A8B52}"/>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DDFF1B90-4DBD-3847-B37F-4DA0A16863F1}"/>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FC8AF60E-B294-50C1-E48C-E2F7997C8C73}"/>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731E7A67-C5DE-3C8F-CF91-08D96CBBB119}"/>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3EF6B26B-9BEC-6332-B4BD-FC8B3D923A52}"/>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9D7625C4-AA20-E546-12B1-AB37A42BB081}"/>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2F6A2682-627C-00A8-09CE-31689E9FAD1A}"/>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EBE674E9-31DA-90FA-6EFF-A00905DAB85F}"/>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D33B2B36-B747-5EAF-D058-C970A4093885}"/>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50271455-F486-1660-9968-AC3269DEA5B1}"/>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63B8FEE3-6051-441B-4624-88A00BCDBD23}"/>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CA7C9B1A-D6AB-A5BE-8E7D-9D6E2F318F9E}"/>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805B2902-E262-090A-3085-8F9714DE4783}"/>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1D68C941-0BA9-3967-77B3-8116334C0DCB}"/>
              </a:ext>
            </a:extLst>
          </p:cNvPr>
          <p:cNvSpPr txBox="1"/>
          <p:nvPr/>
        </p:nvSpPr>
        <p:spPr>
          <a:xfrm>
            <a:off x="939278" y="394022"/>
            <a:ext cx="7438588" cy="3477875"/>
          </a:xfrm>
          <a:prstGeom prst="rect">
            <a:avLst/>
          </a:prstGeom>
          <a:noFill/>
        </p:spPr>
        <p:txBody>
          <a:bodyPr wrap="square">
            <a:spAutoFit/>
          </a:bodyPr>
          <a:lstStyle/>
          <a:p>
            <a:r>
              <a:rPr lang="ro-RO" sz="2200" b="1" dirty="0">
                <a:solidFill>
                  <a:srgbClr val="C00000"/>
                </a:solidFill>
                <a:latin typeface="Georgia" panose="02040502050405020303" pitchFamily="18" charset="0"/>
              </a:rPr>
              <a:t>Deux appels importants</a:t>
            </a:r>
            <a:endParaRPr lang="fr-FR" sz="2200" b="1" dirty="0">
              <a:solidFill>
                <a:srgbClr val="C00000"/>
              </a:solidFill>
              <a:latin typeface="Georgia" panose="02040502050405020303" pitchFamily="18" charset="0"/>
            </a:endParaRPr>
          </a:p>
          <a:p>
            <a:endParaRPr lang="fr-FR" sz="2200" dirty="0">
              <a:solidFill>
                <a:schemeClr val="tx1">
                  <a:lumMod val="75000"/>
                  <a:lumOff val="25000"/>
                </a:schemeClr>
              </a:solidFill>
              <a:latin typeface="Georgia" panose="02040502050405020303" pitchFamily="18" charset="0"/>
            </a:endParaRPr>
          </a:p>
          <a:p>
            <a:r>
              <a:rPr lang="fr-FR" sz="2200" dirty="0">
                <a:solidFill>
                  <a:schemeClr val="tx1">
                    <a:lumMod val="75000"/>
                    <a:lumOff val="25000"/>
                  </a:schemeClr>
                </a:solidFill>
                <a:latin typeface="Georgia" panose="02040502050405020303" pitchFamily="18" charset="0"/>
              </a:rPr>
              <a:t>Venez </a:t>
            </a:r>
            <a:r>
              <a:rPr lang="fr-FR" sz="2200" dirty="0">
                <a:solidFill>
                  <a:srgbClr val="C00000"/>
                </a:solidFill>
                <a:latin typeface="Georgia" panose="02040502050405020303" pitchFamily="18" charset="0"/>
              </a:rPr>
              <a:t>à moi</a:t>
            </a:r>
            <a:r>
              <a:rPr lang="fr-FR" sz="2200" dirty="0">
                <a:solidFill>
                  <a:schemeClr val="tx1">
                    <a:lumMod val="75000"/>
                    <a:lumOff val="25000"/>
                  </a:schemeClr>
                </a:solidFill>
                <a:latin typeface="Georgia" panose="02040502050405020303" pitchFamily="18" charset="0"/>
              </a:rPr>
              <a:t>, vous tous qui vous fatiguez et qui êtes chargés, et moi, je vous donnerai du repos. (Mat. 11 :28)</a:t>
            </a:r>
            <a:endParaRPr lang="ro-RO" sz="2200" dirty="0">
              <a:solidFill>
                <a:schemeClr val="tx1">
                  <a:lumMod val="75000"/>
                  <a:lumOff val="25000"/>
                </a:schemeClr>
              </a:solidFill>
              <a:latin typeface="Georgia" panose="02040502050405020303" pitchFamily="18" charset="0"/>
            </a:endParaRPr>
          </a:p>
          <a:p>
            <a:endParaRPr lang="fr-FR" sz="2200" dirty="0">
              <a:solidFill>
                <a:schemeClr val="tx1">
                  <a:lumMod val="75000"/>
                  <a:lumOff val="25000"/>
                </a:schemeClr>
              </a:solidFill>
              <a:latin typeface="Georgia" panose="02040502050405020303" pitchFamily="18" charset="0"/>
            </a:endParaRPr>
          </a:p>
          <a:p>
            <a:r>
              <a:rPr lang="fr-FR" sz="2200" dirty="0">
                <a:solidFill>
                  <a:schemeClr val="tx1">
                    <a:lumMod val="75000"/>
                    <a:lumOff val="25000"/>
                  </a:schemeClr>
                </a:solidFill>
                <a:latin typeface="Georgia" panose="02040502050405020303" pitchFamily="18" charset="0"/>
              </a:rPr>
              <a:t>Alors Jésus dit à ses disciples : Si quelqu’un veut venir </a:t>
            </a:r>
            <a:r>
              <a:rPr lang="fr-FR" sz="2200" dirty="0">
                <a:solidFill>
                  <a:srgbClr val="C00000"/>
                </a:solidFill>
                <a:latin typeface="Georgia" panose="02040502050405020303" pitchFamily="18" charset="0"/>
              </a:rPr>
              <a:t>après moi</a:t>
            </a:r>
            <a:r>
              <a:rPr lang="fr-FR" sz="2200" dirty="0">
                <a:solidFill>
                  <a:schemeClr val="tx1">
                    <a:lumMod val="75000"/>
                    <a:lumOff val="25000"/>
                  </a:schemeClr>
                </a:solidFill>
                <a:latin typeface="Georgia" panose="02040502050405020303" pitchFamily="18" charset="0"/>
              </a:rPr>
              <a:t>, qu’il se renonce soi-même, et qu’il prenne sa croix, et me suive : car quiconque voudra sauver sa vie la perdra ; et quiconque perdra sa vie pour l’amour de moi, la trouvera.</a:t>
            </a:r>
            <a:r>
              <a:rPr lang="ro-RO" sz="2200" dirty="0">
                <a:solidFill>
                  <a:schemeClr val="tx1">
                    <a:lumMod val="75000"/>
                    <a:lumOff val="25000"/>
                  </a:schemeClr>
                </a:solidFill>
                <a:latin typeface="Georgia" panose="02040502050405020303" pitchFamily="18" charset="0"/>
              </a:rPr>
              <a:t>(Mat. 16:24,25)</a:t>
            </a:r>
            <a:endParaRPr lang="fr-FR" sz="22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3638419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A0760788-1535-560D-D55B-BBADFFA5CFF7}"/>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A90C4FA7-C32F-34B9-D333-E722A747A631}"/>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7ADB2461-9FC7-4C97-E691-B0286D7A0545}"/>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3C3E3CF2-2019-46A0-5B5C-9D4347E73C01}"/>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59B873DC-3423-1353-0257-FE67B0736745}"/>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4BE440B6-FBA6-F9F8-21BA-BF96C1B20FD8}"/>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24511FF1-E39A-F189-B6A8-17CC7FCC7B3F}"/>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1CBBE4BE-3ACB-6649-0AE9-6D09097DDB5E}"/>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26DEBAE4-0E43-8516-556D-451955527592}"/>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0AB158A5-D11E-0689-456D-6D7B9B3797B5}"/>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BA16DE06-940C-082B-F437-9151343C2E46}"/>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E36DC629-EDA7-279C-5A41-E673EF69C456}"/>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CF838BDD-FF03-23A1-C0A2-00C7AE9FD669}"/>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77B7D964-3BF6-6237-C91B-518B51D99752}"/>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91F951F8-A323-8663-42B8-EE00FD1627D1}"/>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4C5BDFCC-E7EE-9129-C79C-23163784FB9B}"/>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578B3F4B-047A-FED3-DB8E-7FF68E3D41B3}"/>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4EDA206E-8093-A848-CCE2-8DF5278A7D91}"/>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5F6536DA-F3E5-D1BB-CB0F-55F394DDC494}"/>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9FAC9760-D89D-D3F7-0F34-A11DAA11E6AC}"/>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5E9338DE-551B-ADE3-37EB-BDE4BE4F64E3}"/>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3F48AADB-1673-E86D-3CF4-94AA7DE2B079}"/>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6B030FE9-0898-29EE-8F9F-BC7A2829B64B}"/>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7BAA216F-7B22-22A6-1C3F-61F5178A4C70}"/>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A285B3CC-F567-0687-6C0B-F6D9A44E603C}"/>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0F8DAB91-107F-662C-E0D5-9F7F68D1F58D}"/>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A73F14EA-056E-3FA6-CBDE-2CFACB3814E0}"/>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F9898A7E-1937-D939-B4CC-E15012FBB93C}"/>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76E3FA07-2111-1F0E-DABE-789A90A7A410}"/>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CE039744-E5DF-50F6-5A5F-AA828FFB9394}"/>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A8B28802-068E-B3FE-501D-0BA0C0496E21}"/>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2643B8CF-2CAB-E105-1E42-1184CDECD9B3}"/>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40342140-C6BD-4590-0B74-3D095E336900}"/>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B69F4791-BBE3-272A-4217-96141A6A19EE}"/>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0F125EB5-0AA9-926B-F033-245DD1A5F72C}"/>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240CB2CC-49AC-5B50-73B7-34DFAACEB3D3}"/>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4265FE31-0D08-F827-7BD1-6A545762E63E}"/>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B35A42E5-4147-B8F8-E2C3-1F509ECC58E6}"/>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FBFAA936-75A6-C923-2C63-366712047EF3}"/>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E7384D6B-6E95-7F56-4928-1F131EE0205A}"/>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58ECCC2A-A2D7-D9B1-70B1-3B03B489CFA8}"/>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D76B5AC7-60D9-730F-4290-F7EAF8133051}"/>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E86D11C2-0028-DA28-7163-C0279650D325}"/>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2D1AD065-3C21-660D-CAC0-7E8D3A3CC1EB}"/>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C3EAAED4-9E06-3393-EE94-4A129AE18CD0}"/>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D2840D2B-9B2E-4BAB-5C0F-293303900C70}"/>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149EECFE-A76A-FF13-DAA6-DFDD31FD679C}"/>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FC288DE6-2AA6-001C-2077-BF67FC68EBEF}"/>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3DA58A63-F5ED-C8BB-CBC9-D5A4D3879E55}"/>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7EED9114-0005-9F8F-49C2-F617B0CF1A40}"/>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C825F030-54EB-6047-7DCE-AC5F49E53E2B}"/>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30D07414-D768-577E-7200-E3B9820C74F8}"/>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CC71AECA-9D9C-FE51-A0AD-F3FB872ADEA8}"/>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B9EEDF60-D5E2-95E3-7129-CA67B16C4F0F}"/>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8FE0AE42-61FC-9CF9-B53D-54220FFAD59E}"/>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0F0FD140-FD2A-274D-27D8-316DF78C8189}"/>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A29A6D5C-27CF-D011-694B-5451C8466F04}"/>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C8B46615-F197-1D4C-46B4-9751F66EC392}"/>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A10C8BB4-A986-A832-1B48-CB752CFA853D}"/>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9237C82C-198F-6B72-5815-BE9988DB37CF}"/>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8CD3EEF2-669B-CEAC-E78D-529D4016737A}"/>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F08AD9EC-58A8-04DB-DA8F-CAA452815CA5}"/>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B6985727-F72D-A885-3DBA-DC15FF9D5B9F}"/>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4DEF699A-959B-E6DB-1CF2-83A9B7F99EBD}"/>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52D7BF37-4710-07AF-A7C2-1F1F6EF8ACCB}"/>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2A2CA600-494C-DC44-A018-516DFE27240C}"/>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3928CE42-4C6A-9585-AF78-4E10C8664434}"/>
              </a:ext>
            </a:extLst>
          </p:cNvPr>
          <p:cNvSpPr txBox="1"/>
          <p:nvPr/>
        </p:nvSpPr>
        <p:spPr>
          <a:xfrm>
            <a:off x="843693" y="313672"/>
            <a:ext cx="7438588" cy="3477875"/>
          </a:xfrm>
          <a:prstGeom prst="rect">
            <a:avLst/>
          </a:prstGeom>
          <a:noFill/>
        </p:spPr>
        <p:txBody>
          <a:bodyPr wrap="square">
            <a:spAutoFit/>
          </a:bodyPr>
          <a:lstStyle/>
          <a:p>
            <a:r>
              <a:rPr lang="ro-RO" sz="2000" dirty="0">
                <a:solidFill>
                  <a:schemeClr val="tx1">
                    <a:lumMod val="75000"/>
                    <a:lumOff val="25000"/>
                  </a:schemeClr>
                </a:solidFill>
                <a:latin typeface="Georgia" panose="02040502050405020303" pitchFamily="18" charset="0"/>
              </a:rPr>
              <a:t>Le but: </a:t>
            </a:r>
            <a:r>
              <a:rPr lang="fr-FR" sz="2000" dirty="0">
                <a:solidFill>
                  <a:schemeClr val="tx1">
                    <a:lumMod val="75000"/>
                    <a:lumOff val="25000"/>
                  </a:schemeClr>
                </a:solidFill>
                <a:latin typeface="Georgia" panose="02040502050405020303" pitchFamily="18" charset="0"/>
              </a:rPr>
              <a:t>ressembler au Seigneur, en nous efforçant de faire ce qu’il a fait et de le faire de la manière dont il l’a fait</a:t>
            </a:r>
            <a:r>
              <a:rPr lang="ro-RO" sz="2000" dirty="0">
                <a:solidFill>
                  <a:schemeClr val="tx1">
                    <a:lumMod val="75000"/>
                    <a:lumOff val="25000"/>
                  </a:schemeClr>
                </a:solidFill>
                <a:latin typeface="Georgia" panose="02040502050405020303" pitchFamily="18" charset="0"/>
              </a:rPr>
              <a:t>!</a:t>
            </a:r>
          </a:p>
          <a:p>
            <a:endParaRPr lang="ro-RO" sz="2000" dirty="0">
              <a:solidFill>
                <a:schemeClr val="tx1">
                  <a:lumMod val="75000"/>
                  <a:lumOff val="25000"/>
                </a:schemeClr>
              </a:solidFill>
              <a:latin typeface="Georgia" panose="02040502050405020303" pitchFamily="18" charset="0"/>
            </a:endParaRPr>
          </a:p>
          <a:p>
            <a:r>
              <a:rPr lang="ro-RO" sz="2000" dirty="0">
                <a:solidFill>
                  <a:schemeClr val="tx1">
                    <a:lumMod val="75000"/>
                    <a:lumOff val="25000"/>
                  </a:schemeClr>
                </a:solidFill>
                <a:latin typeface="Georgia" panose="02040502050405020303" pitchFamily="18" charset="0"/>
              </a:rPr>
              <a:t>Exod 21:2-6, Phil. 2:29,30, 1 Jean 2:6, 3:16</a:t>
            </a:r>
          </a:p>
          <a:p>
            <a:endParaRPr lang="ro-RO" sz="2000" dirty="0">
              <a:solidFill>
                <a:schemeClr val="tx1">
                  <a:lumMod val="75000"/>
                  <a:lumOff val="25000"/>
                </a:schemeClr>
              </a:solidFill>
              <a:latin typeface="Georgia" panose="02040502050405020303" pitchFamily="18" charset="0"/>
            </a:endParaRPr>
          </a:p>
          <a:p>
            <a:r>
              <a:rPr lang="ro-RO" sz="2000" dirty="0">
                <a:solidFill>
                  <a:schemeClr val="tx1">
                    <a:lumMod val="75000"/>
                    <a:lumOff val="25000"/>
                  </a:schemeClr>
                </a:solidFill>
                <a:latin typeface="Georgia" panose="02040502050405020303" pitchFamily="18" charset="0"/>
              </a:rPr>
              <a:t>N</a:t>
            </a:r>
            <a:r>
              <a:rPr lang="fr-FR" sz="2000" dirty="0" err="1">
                <a:solidFill>
                  <a:schemeClr val="tx1">
                    <a:lumMod val="75000"/>
                    <a:lumOff val="25000"/>
                  </a:schemeClr>
                </a:solidFill>
                <a:latin typeface="Georgia" panose="02040502050405020303" pitchFamily="18" charset="0"/>
              </a:rPr>
              <a:t>ous</a:t>
            </a:r>
            <a:r>
              <a:rPr lang="fr-FR" sz="2000" dirty="0">
                <a:solidFill>
                  <a:schemeClr val="tx1">
                    <a:lumMod val="75000"/>
                    <a:lumOff val="25000"/>
                  </a:schemeClr>
                </a:solidFill>
                <a:latin typeface="Georgia" panose="02040502050405020303" pitchFamily="18" charset="0"/>
              </a:rPr>
              <a:t> pouvons marcher comme il a marché, en bénissant les gens, en étant bon envers eux, en les enseignant, en les aidant. C’est là le chemin du disciple d’aujourd’hui. </a:t>
            </a:r>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Quels sont nos ressources ? </a:t>
            </a:r>
            <a:endParaRPr lang="ro-RO" sz="2000" dirty="0">
              <a:solidFill>
                <a:schemeClr val="tx1">
                  <a:lumMod val="75000"/>
                  <a:lumOff val="25000"/>
                </a:schemeClr>
              </a:solidFill>
              <a:latin typeface="Georgia" panose="02040502050405020303" pitchFamily="18" charset="0"/>
            </a:endParaRPr>
          </a:p>
          <a:p>
            <a:r>
              <a:rPr lang="ro-RO" sz="2000" dirty="0">
                <a:solidFill>
                  <a:schemeClr val="tx1">
                    <a:lumMod val="75000"/>
                    <a:lumOff val="25000"/>
                  </a:schemeClr>
                </a:solidFill>
                <a:latin typeface="Georgia" panose="02040502050405020303" pitchFamily="18" charset="0"/>
              </a:rPr>
              <a:t>Nature divine, Saint Esprit,  la Parole, freres, ...</a:t>
            </a:r>
            <a:endParaRPr lang="en-US" sz="20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179426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7" end="7"/>
                                            </p:txEl>
                                          </p:spTgt>
                                        </p:tgtEl>
                                        <p:attrNameLst>
                                          <p:attrName>style.visibility</p:attrName>
                                        </p:attrNameLst>
                                      </p:cBhvr>
                                      <p:to>
                                        <p:strVal val="visible"/>
                                      </p:to>
                                    </p:set>
                                    <p:anim calcmode="lin" valueType="num">
                                      <p:cBhvr additive="base">
                                        <p:cTn id="7"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7C160C85-E6A6-D400-FD8C-93928F21620F}"/>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F8E224EA-37F9-9584-9ADF-110694F72C51}"/>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04EE7714-16C2-8F97-017A-E39C697AB0CD}"/>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81DAE739-4C53-715A-F7D0-89606F973EA2}"/>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9F1BB3E0-ABFC-5867-B9C8-B78582AAEE3D}"/>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717C320E-370A-2B73-67F0-7F81AC916F7D}"/>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948C9275-279C-7064-078B-92CB4AA80FA2}"/>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0D48EB39-70A2-AFE0-FCEE-3CAF3652663A}"/>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B8999810-949D-9562-54CA-EA56F3D06316}"/>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86AF2858-0A73-C27A-C443-2251ABB6A8DC}"/>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D9EA47C6-D118-9059-50D2-373FD0F680BB}"/>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F4663FA4-2F9A-702C-AE98-DF273A0EEA9C}"/>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372AADC5-77E3-671F-E431-CE0F2A7F49F7}"/>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EED6B5E7-7407-37D9-1CA2-423524785B82}"/>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6BB87960-90F0-D4E0-4D89-D3540DD65A62}"/>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AF09195E-8C34-7E62-4E8A-906BCF8F55BC}"/>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B33A5F46-A430-348D-4DC5-129F5902CBCD}"/>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818B540E-AC02-6550-71E1-B1FE02FB3752}"/>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7278055D-7A01-06AC-DA0C-EC07943DFD4D}"/>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D8D71A48-4B8F-7712-1F8F-D99C27D2C39D}"/>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31F7F905-480B-74E9-C725-7AFFD7C6110D}"/>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0038F678-B186-B3C1-6578-70230F5447C6}"/>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736F1D5B-AA36-E5A1-75D0-011EF35B63A9}"/>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1BE05C34-B4EA-AB24-EA52-FE895E1159BF}"/>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0BBD34DF-410B-305F-3F56-1FD15B468001}"/>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1E61A02E-871F-443D-6740-A8200F46E045}"/>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050C0A01-62F6-0519-FABA-AC4BCB50DC66}"/>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E6E52F29-52E9-D00B-2EB8-D246471FBF1E}"/>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34ED592E-CEED-1142-24CB-94888FAAB641}"/>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6D90818B-F8B5-3C4A-FC3D-240EA7B649D3}"/>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CCFC8BDC-8F64-7AAF-D743-4FB748B77CBE}"/>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32C29B3B-F24A-9EB0-7990-4597E55E7331}"/>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A97F0F33-121A-EE3E-698B-124CDF349C78}"/>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6B7CDC19-CA0E-F5AE-1D8E-9EA0CCEEA40B}"/>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98A902B8-241D-B169-0C80-3D6FEF4AC0A0}"/>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3F885072-7600-5059-D2BA-DE5BBB7A3F9C}"/>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94770129-BFFF-1F2A-7118-2692893B3179}"/>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0C1061B0-D310-AE08-5B42-69BA1FED229C}"/>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7A0FE85D-E311-4266-DD32-B7877F06CCA2}"/>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34CDE4A0-97E1-ACBC-53F8-4199F6FC4D00}"/>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43FF8643-79E5-87FC-1D1D-68B7414C9DC4}"/>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B7C46655-008F-C1B2-974A-36B5CE542D58}"/>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265C12EF-7C6E-220E-81C3-36239C6E23F4}"/>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7BC6A9C2-679B-F282-1A86-3E3064A003C7}"/>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8ACDC73B-D942-B2B7-8DFF-EA1A8C096F95}"/>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2EA5CB5F-138D-252E-B812-E2FB5DCB8980}"/>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6CF24FB1-5D4D-8C6E-13F8-CFF1A3296232}"/>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EAF0DC08-3D59-0E58-BA8F-EC1C9EC4D08B}"/>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3B3C8E71-012E-F95F-DF61-A3946453818F}"/>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3A309C2F-40AA-BB72-F664-602B7E8EB41C}"/>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A329EDF0-28BF-837B-CF09-4000AF259E1B}"/>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E5C4FA83-0676-B3B9-7AEF-5AAFBFBD7BD1}"/>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ED6BCD00-EB43-1F28-4C7B-7137F7FA18DE}"/>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AF330F7F-F2A9-B750-3315-C4AAA25FE6EE}"/>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AD2F329E-1AC6-9C21-7B7F-21B8301B12B9}"/>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0BCEB2D4-BEAB-15D5-3E98-4DEB6DD21076}"/>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6B721B65-1E73-1D46-D9C9-64BC327AF2AC}"/>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780C3986-ACEA-539F-79C9-A1E483838AA0}"/>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A57CF45A-9862-660B-F91D-D30E8EA4B1A3}"/>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FC8852B0-FA51-F07B-1D47-D30F6303D5A8}"/>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625D53FF-CF56-8402-7AC7-FE68B43E3B86}"/>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0004F4F0-87BE-9882-447F-43007CB14290}"/>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2DF145C5-8887-07C5-A774-60F0D72F7DB6}"/>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BDE51551-10AC-DAB5-1620-A276D504014D}"/>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E43F5C55-E642-4CC8-53C7-6FFD87736411}"/>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5B8901E8-9566-C349-5AF1-28B47DD4C358}"/>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F1831BAC-1B8B-4561-6C7B-CF5FCC302A32}"/>
              </a:ext>
            </a:extLst>
          </p:cNvPr>
          <p:cNvSpPr txBox="1"/>
          <p:nvPr/>
        </p:nvSpPr>
        <p:spPr>
          <a:xfrm>
            <a:off x="914754" y="523757"/>
            <a:ext cx="7438588" cy="3170099"/>
          </a:xfrm>
          <a:prstGeom prst="rect">
            <a:avLst/>
          </a:prstGeom>
          <a:noFill/>
        </p:spPr>
        <p:txBody>
          <a:bodyPr wrap="square">
            <a:spAutoFit/>
          </a:bodyPr>
          <a:lstStyle/>
          <a:p>
            <a:r>
              <a:rPr lang="ro-RO" sz="2000" dirty="0">
                <a:solidFill>
                  <a:schemeClr val="tx1">
                    <a:lumMod val="75000"/>
                    <a:lumOff val="25000"/>
                  </a:schemeClr>
                </a:solidFill>
                <a:latin typeface="Georgia" panose="02040502050405020303" pitchFamily="18" charset="0"/>
              </a:rPr>
              <a:t>Jean 13:3-5</a:t>
            </a:r>
          </a:p>
          <a:p>
            <a:r>
              <a:rPr lang="ro-RO" sz="2000" dirty="0">
                <a:solidFill>
                  <a:schemeClr val="tx1">
                    <a:lumMod val="75000"/>
                    <a:lumOff val="25000"/>
                  </a:schemeClr>
                </a:solidFill>
                <a:latin typeface="Georgia" panose="02040502050405020303" pitchFamily="18" charset="0"/>
              </a:rPr>
              <a:t> </a:t>
            </a:r>
            <a:r>
              <a:rPr lang="fr-FR" sz="2000" dirty="0">
                <a:solidFill>
                  <a:schemeClr val="tx1">
                    <a:lumMod val="75000"/>
                    <a:lumOff val="25000"/>
                  </a:schemeClr>
                </a:solidFill>
                <a:latin typeface="Georgia" panose="02040502050405020303" pitchFamily="18" charset="0"/>
              </a:rPr>
              <a:t> </a:t>
            </a:r>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Jésus, </a:t>
            </a:r>
            <a:r>
              <a:rPr lang="ro-RO" sz="2000" dirty="0">
                <a:solidFill>
                  <a:schemeClr val="tx1">
                    <a:lumMod val="75000"/>
                    <a:lumOff val="25000"/>
                  </a:schemeClr>
                </a:solidFill>
                <a:latin typeface="Georgia" panose="02040502050405020303" pitchFamily="18" charset="0"/>
              </a:rPr>
              <a:t>...</a:t>
            </a:r>
            <a:r>
              <a:rPr lang="fr-FR" sz="2000" dirty="0">
                <a:solidFill>
                  <a:schemeClr val="tx1">
                    <a:lumMod val="75000"/>
                    <a:lumOff val="25000"/>
                  </a:schemeClr>
                </a:solidFill>
                <a:latin typeface="Georgia" panose="02040502050405020303" pitchFamily="18" charset="0"/>
              </a:rPr>
              <a:t>se lève du souper et met de côté ses vêtements ; et ayant pris un linge, il s’en ceignit.</a:t>
            </a:r>
            <a:r>
              <a:rPr lang="ro-RO" sz="2000" dirty="0">
                <a:solidFill>
                  <a:schemeClr val="tx1">
                    <a:lumMod val="75000"/>
                    <a:lumOff val="25000"/>
                  </a:schemeClr>
                </a:solidFill>
                <a:latin typeface="Georgia" panose="02040502050405020303" pitchFamily="18" charset="0"/>
              </a:rPr>
              <a:t> </a:t>
            </a:r>
            <a:r>
              <a:rPr lang="fr-FR" sz="2000" dirty="0">
                <a:solidFill>
                  <a:schemeClr val="tx1">
                    <a:lumMod val="75000"/>
                    <a:lumOff val="25000"/>
                  </a:schemeClr>
                </a:solidFill>
                <a:latin typeface="Georgia" panose="02040502050405020303" pitchFamily="18" charset="0"/>
              </a:rPr>
              <a:t>Puis il verse de l’eau dans le bassin, et se met à laver les pieds des disciples, et à les essuyer avec le linge dont il était ceint.</a:t>
            </a:r>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a:p>
            <a:r>
              <a:rPr lang="fr-FR" sz="2000" i="1" dirty="0">
                <a:solidFill>
                  <a:schemeClr val="accent6">
                    <a:lumMod val="75000"/>
                  </a:schemeClr>
                </a:solidFill>
                <a:latin typeface="Georgia" panose="02040502050405020303" pitchFamily="18" charset="0"/>
              </a:rPr>
              <a:t>être disciple, selon Marc, c’est </a:t>
            </a:r>
            <a:r>
              <a:rPr lang="ro-RO" sz="2000" i="1" dirty="0">
                <a:solidFill>
                  <a:schemeClr val="accent6">
                    <a:lumMod val="75000"/>
                  </a:schemeClr>
                </a:solidFill>
                <a:latin typeface="Georgia" panose="02040502050405020303" pitchFamily="18" charset="0"/>
              </a:rPr>
              <a:t>avoir</a:t>
            </a:r>
            <a:r>
              <a:rPr lang="fr-FR" sz="2000" i="1" dirty="0">
                <a:solidFill>
                  <a:schemeClr val="accent6">
                    <a:lumMod val="75000"/>
                  </a:schemeClr>
                </a:solidFill>
                <a:latin typeface="Georgia" panose="02040502050405020303" pitchFamily="18" charset="0"/>
              </a:rPr>
              <a:t> l’esprit du Maître, l’imiter, le suivre, et que l’impact de sa vie se manifeste à travers nous. </a:t>
            </a:r>
            <a:endParaRPr lang="en-US" sz="2000" i="1" dirty="0">
              <a:solidFill>
                <a:schemeClr val="accent6">
                  <a:lumMod val="75000"/>
                </a:schemeClr>
              </a:solidFill>
              <a:latin typeface="Georgia" panose="02040502050405020303" pitchFamily="18" charset="0"/>
            </a:endParaRPr>
          </a:p>
        </p:txBody>
      </p:sp>
    </p:spTree>
    <p:extLst>
      <p:ext uri="{BB962C8B-B14F-4D97-AF65-F5344CB8AC3E}">
        <p14:creationId xmlns:p14="http://schemas.microsoft.com/office/powerpoint/2010/main" val="2650714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BE034CDE-1AE0-D9F3-B255-586DD4FD846B}"/>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3B79C5F6-0013-570D-AF31-47D67F1484BC}"/>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92E2C60E-4E70-C25D-4ED7-6054AB3FB367}"/>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F8AF6694-A637-5D40-77FE-50353A6A6984}"/>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454837DA-839E-C324-C946-1DCF56643A39}"/>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7C01A6D8-563D-C333-10D5-11CBF76FDCDE}"/>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EF6CB803-443F-F64D-1D69-45A33D45098E}"/>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1817672E-F02F-427F-6313-22DA4A78A78B}"/>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75F09049-1190-3E23-BE24-38B1A4ED9C80}"/>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EA28526D-A875-8E30-7411-C45A2924AD12}"/>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66DEBE30-053C-343A-7A20-A91375E61247}"/>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EAF6C0F9-E6C1-C805-D4BA-F19F994126D8}"/>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4BB282A0-4D56-3870-1F91-64175156D2B9}"/>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81CCC30B-22CE-BF2A-FE5D-DBCBA0D73D6D}"/>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98AB298A-C519-3CA8-CF21-97C29D4F6F36}"/>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3423E7CA-F113-16DF-95D1-255D8802CF14}"/>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553B9720-91A9-4426-7020-45406CA8303B}"/>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04A6DF98-54C8-D141-2623-67B5703358D4}"/>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5D0A9C20-A2EE-6C34-5E72-A3E0E2201F0E}"/>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B4550D03-2298-38DF-5854-DC6CBEDCD30A}"/>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02731B9E-514D-F60C-CE9F-F04537F04EC3}"/>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8BE22D25-E1E1-0F93-75B1-E99802619581}"/>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D73E9B75-8381-C027-0A96-B7A09E9C060D}"/>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1FFF2F46-B458-9A5C-6789-F075DC9FB973}"/>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3D4E3A94-89ED-6A3A-BCD1-F9D8DD7BC87B}"/>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FAC9B3BF-2278-85EA-F1A2-13557F7E5BBB}"/>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DDD7B403-FEEF-9043-562E-91A56E967628}"/>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7C912951-1740-9DC2-9819-FA97D0D5A33E}"/>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B97E9CC4-1759-22B7-BE92-AD927CBEC370}"/>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CC4E7F3F-C080-9B79-B8D9-0FDAAEB3B4D7}"/>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77B386A3-E982-D31F-BE78-3A9EA8CE63F7}"/>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A80D4684-951A-E5FB-D327-1C3DB40DEAD2}"/>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7FFBB4F0-F3BA-E82D-2765-7BFBCD10E1BC}"/>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E0DE0A2F-02B1-94D6-DE2D-CC706FDFAB7C}"/>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8F4DA865-B384-E243-EC99-92BEFAFC8D49}"/>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54F0C014-FF92-DAE0-79AF-9C5079E3A5E7}"/>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379F8A41-A30A-EBA5-B0A5-92512B1E3050}"/>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F99E9FB2-EBAA-2D90-2230-2AA2EBE4DD3A}"/>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E07461C7-7699-5498-8C5C-F178306F56BE}"/>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1CE48FE0-53F9-4A88-B82B-1DE7957310A4}"/>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C193C275-27A8-9E4C-C4A0-DB75F95BD71F}"/>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16B1E533-5BFA-9556-D84F-9BB9266D6566}"/>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6BE80E1E-30BC-E8EA-D5F7-F894A1B02510}"/>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00289CB7-A8D6-8E47-2781-6A99E518DBD0}"/>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2D673520-0D5F-2DB1-AEB1-B115A56A6A00}"/>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F643477E-B354-8C67-4097-9686F7C2497A}"/>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B32DA8B7-9CDF-D48D-88F0-984B289CEF7C}"/>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07D2FB6C-62A4-3FC0-E6C9-889418A77A53}"/>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FFECA103-D5D5-4D08-DBBF-64413D63F653}"/>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A6DB5B79-4B15-EE65-D63C-2453013DC827}"/>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AED06054-191C-1F59-E82E-2E313419F6D8}"/>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062148DD-DC02-EF4B-88DA-8A38B8F7AB5D}"/>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69EC01D4-D7FC-4040-52DB-70C8F6E19EEB}"/>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EC1989AC-1E86-9249-4E74-C0C888062C1A}"/>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E41C85E4-AA6A-B3A6-0B3D-321B80D52717}"/>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C3FFA154-35B4-F8B4-0C3B-5A9D6B3CF356}"/>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26F4532C-5EF9-1BAF-B4A5-A2F411D0F4C4}"/>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9AD6EA9A-0230-F413-C458-54C3AA6BBB33}"/>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67FCE518-35B8-4CB0-8898-0F7EAAB116CF}"/>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C44CA39D-1CCE-FACA-A80A-F3057A497BB4}"/>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2EB08B01-2DEC-0693-8973-964256F364D2}"/>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E4D3BA12-F7EA-131A-C863-B02E6B9B2E56}"/>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16B58C02-7F47-51A8-CE7A-AFD047FB9CC1}"/>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F2C9A1FB-4579-353C-298F-CFB9DBA2686B}"/>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C9FE2001-522A-4B94-46CE-3687C7384C61}"/>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0A7120E0-FFA3-F2AC-C5E6-5DD6D601465E}"/>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A9024CDB-C55E-9726-451B-BB4FC2F00A8D}"/>
              </a:ext>
            </a:extLst>
          </p:cNvPr>
          <p:cNvSpPr txBox="1"/>
          <p:nvPr/>
        </p:nvSpPr>
        <p:spPr>
          <a:xfrm>
            <a:off x="931385" y="242641"/>
            <a:ext cx="7438588" cy="4401205"/>
          </a:xfrm>
          <a:prstGeom prst="rect">
            <a:avLst/>
          </a:prstGeom>
          <a:noFill/>
        </p:spPr>
        <p:txBody>
          <a:bodyPr wrap="square">
            <a:spAutoFit/>
          </a:bodyPr>
          <a:lstStyle/>
          <a:p>
            <a:r>
              <a:rPr lang="ro-RO" sz="2000" b="1" dirty="0">
                <a:solidFill>
                  <a:srgbClr val="C00000"/>
                </a:solidFill>
                <a:latin typeface="Georgia" panose="02040502050405020303" pitchFamily="18" charset="0"/>
              </a:rPr>
              <a:t>Luc 5:8-11, 27-29</a:t>
            </a: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Or après ces choses, le Seigneur en désigna aussi soixante-dix autres, et les envoya deux à deux</a:t>
            </a:r>
            <a:r>
              <a:rPr lang="ro-RO" sz="2000" dirty="0">
                <a:solidFill>
                  <a:schemeClr val="tx1">
                    <a:lumMod val="75000"/>
                    <a:lumOff val="25000"/>
                  </a:schemeClr>
                </a:solidFill>
                <a:latin typeface="Georgia" panose="02040502050405020303" pitchFamily="18" charset="0"/>
              </a:rPr>
              <a:t>...Luc 10:1</a:t>
            </a:r>
          </a:p>
          <a:p>
            <a:endParaRPr lang="ro-RO" sz="2000" dirty="0">
              <a:solidFill>
                <a:schemeClr val="tx1">
                  <a:lumMod val="75000"/>
                  <a:lumOff val="25000"/>
                </a:schemeClr>
              </a:solidFill>
              <a:latin typeface="Georgia" panose="02040502050405020303" pitchFamily="18" charset="0"/>
            </a:endParaRPr>
          </a:p>
          <a:p>
            <a:r>
              <a:rPr lang="ro-RO" sz="2000" dirty="0">
                <a:solidFill>
                  <a:schemeClr val="tx1">
                    <a:lumMod val="75000"/>
                    <a:lumOff val="25000"/>
                  </a:schemeClr>
                </a:solidFill>
                <a:latin typeface="Georgia" panose="02040502050405020303" pitchFamily="18" charset="0"/>
              </a:rPr>
              <a:t>Luc 19:29,30; 22:7-13 </a:t>
            </a:r>
          </a:p>
          <a:p>
            <a:r>
              <a:rPr lang="ro-RO" sz="2000" dirty="0">
                <a:solidFill>
                  <a:schemeClr val="tx1">
                    <a:lumMod val="75000"/>
                    <a:lumOff val="25000"/>
                  </a:schemeClr>
                </a:solidFill>
                <a:latin typeface="Georgia" panose="02040502050405020303" pitchFamily="18" charset="0"/>
              </a:rPr>
              <a:t> Si </a:t>
            </a:r>
            <a:r>
              <a:rPr lang="fr-FR" sz="2000" dirty="0">
                <a:solidFill>
                  <a:schemeClr val="tx1">
                    <a:lumMod val="75000"/>
                    <a:lumOff val="25000"/>
                  </a:schemeClr>
                </a:solidFill>
                <a:latin typeface="Georgia" panose="02040502050405020303" pitchFamily="18" charset="0"/>
              </a:rPr>
              <a:t>nous voulons être des disciples du Seigneur, nous devrons peut-être accomplir la tâche la plus humble parmi le peuple de Dieu, mais si cela aide, c’est une bonne chose.</a:t>
            </a:r>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 </a:t>
            </a:r>
            <a:r>
              <a:rPr lang="ro-RO" sz="2000" dirty="0">
                <a:solidFill>
                  <a:schemeClr val="tx1">
                    <a:lumMod val="75000"/>
                    <a:lumOff val="25000"/>
                  </a:schemeClr>
                </a:solidFill>
                <a:latin typeface="Georgia" panose="02040502050405020303" pitchFamily="18" charset="0"/>
              </a:rPr>
              <a:t>L</a:t>
            </a:r>
            <a:r>
              <a:rPr lang="fr-FR" sz="2000" dirty="0">
                <a:solidFill>
                  <a:schemeClr val="tx1">
                    <a:lumMod val="75000"/>
                    <a:lumOff val="25000"/>
                  </a:schemeClr>
                </a:solidFill>
                <a:latin typeface="Georgia" panose="02040502050405020303" pitchFamily="18" charset="0"/>
              </a:rPr>
              <a:t>e Seigneur, qui est le surveillant, qui nous dirige pour accomplir ce genre de choses.</a:t>
            </a:r>
            <a:r>
              <a:rPr lang="ro-RO" sz="2000" dirty="0">
                <a:solidFill>
                  <a:schemeClr val="tx1">
                    <a:lumMod val="75000"/>
                    <a:lumOff val="25000"/>
                  </a:schemeClr>
                </a:solidFill>
                <a:latin typeface="Georgia" panose="02040502050405020303" pitchFamily="18" charset="0"/>
              </a:rPr>
              <a:t> </a:t>
            </a:r>
            <a:r>
              <a:rPr lang="fr-FR" sz="2000" dirty="0">
                <a:solidFill>
                  <a:schemeClr val="tx1">
                    <a:lumMod val="75000"/>
                    <a:lumOff val="25000"/>
                  </a:schemeClr>
                </a:solidFill>
                <a:latin typeface="Georgia" panose="02040502050405020303" pitchFamily="18" charset="0"/>
              </a:rPr>
              <a:t>Et il existe mille façons dont il peut nous diriger pour faire quelque chose pour lui. </a:t>
            </a:r>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3309025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ED687E14-5E2A-C39C-04A3-0376B46A7F64}"/>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B9FDC281-0DB2-9B65-A2E7-EAC65C9D8B82}"/>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4CCC9A35-F688-6E34-85CD-9969E02EE29F}"/>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FDAE4EB7-FB00-8709-B00F-5A6130F2B2E0}"/>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4EEDC951-F133-D6B1-B959-C45E4B89B70E}"/>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2C7C250A-DB1D-222A-CCE8-9F67A5F883B3}"/>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9AD6CB69-37C4-CBE6-26EB-E7866B01D4F5}"/>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A7063773-9204-EE2D-A34F-28AD3A560726}"/>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89AA91EA-5501-42E9-FE23-6FCAD428CD0A}"/>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9352DBEF-1234-18CA-D575-2AEB09061C5E}"/>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E0480DB7-742B-D293-EF9D-2C174DD6B6A0}"/>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3CC63EA6-9AE3-A548-A6D5-142DB94D1734}"/>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B07E51A8-F5E6-D0AC-2B06-42D186CE0533}"/>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57EA87F6-843F-73A5-5CE3-D4AFD8CEB4C9}"/>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5109FE53-32AB-CB26-45E9-D6A474DF4F10}"/>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2F699F02-52F2-BDD1-F6B9-B69FFF7B20D7}"/>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9320FFE0-04F0-EFB4-0483-D17169027559}"/>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4BFDDE24-B820-0BD8-6BA4-2692628FACEC}"/>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3A299D92-09D2-BDEA-05F9-83D77AF78BB0}"/>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6E830C31-B73F-4CA8-C918-62853700935D}"/>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B29AC788-75A9-4A1C-DA9A-A19D221FD48E}"/>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501482E7-F7CB-CFB1-7F15-ACF7657CEA24}"/>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637DCA55-E528-179C-572E-91D9ADD323C2}"/>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CEBC74C2-702E-FF85-D607-E0121333E01D}"/>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06D9531D-3E66-5FF8-7BC8-D21227A8287B}"/>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9C24DCDD-16D5-4F1C-A6F4-700C0C132EFD}"/>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04443750-BF48-6C7B-E78F-A8FCE8401CB6}"/>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CE8605D6-E272-1446-E045-F482F66702AB}"/>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7E27E2D3-AB8F-C0D5-8B13-752C387EEF15}"/>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A21D72F7-F4B4-677C-A08E-48069716CCB5}"/>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F906BBDD-2763-461B-8FE7-C4970BFA3879}"/>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B720ACD7-421D-716E-C010-4B44A8482E0E}"/>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9BC09EA4-AC35-B5C3-9883-ABDED34CD388}"/>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AFC4540C-5970-D910-28EC-D4B8C5D0797B}"/>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5D57F2DB-AE62-2D91-F6ED-058D81886E6C}"/>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0471F9E7-8AB5-F702-EC79-43825175F951}"/>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EE4C5EB8-9367-044C-12DC-FCF90C354120}"/>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C114E065-5AC4-ABAC-7D2F-EC6548761BC7}"/>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114B3281-B0A7-5F04-F49C-F02A2181C25C}"/>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1A6EDC45-CC0F-6C06-E71B-4C450B43E799}"/>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604855EB-49C3-A283-B607-FBE276C20D19}"/>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54F6CE20-7863-7501-1633-967B0C53DD91}"/>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D72A6D43-9956-6DA6-9BCE-A4630A4723AE}"/>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7B5DA1A4-BDA5-94A8-ED06-DBEF4F2B6CBE}"/>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30357183-222E-33DC-1D9D-18C5613C86AB}"/>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6BC184FD-F7FC-0D2C-7919-CFD6FA644F15}"/>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49AA6156-C353-1001-C11D-5614CBEDA82D}"/>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FB532208-A12D-C78A-2807-D957776FAD42}"/>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7E5493DC-6077-AEF4-1037-4B534B8D5FA2}"/>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3C381F63-0E3E-8CFC-E5C4-D35C40F63AAE}"/>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E4D6F69E-F3D8-7615-DF70-A7638A391D74}"/>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9F87A7A3-A663-FCE8-04FA-0EC4AA4A3293}"/>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4B61D18A-2CC3-E9D6-93DA-1AE1C84971B6}"/>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881EFD10-A4B6-F6B8-578F-070061CF79FF}"/>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ACD3E780-1AC6-D2B3-E85B-826C10FAC383}"/>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DCAAA985-416D-6996-480C-8E7D4D5D7F74}"/>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04C5FA7E-4944-F5F5-066D-8E41187FE499}"/>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36126B0F-3FE4-2888-BAAD-0C0DC33B4B9A}"/>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42BF2B3C-40F6-03A8-0050-F224C7A32D97}"/>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402DC47D-6069-CCAB-F7C3-1EDDA9514962}"/>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AEC7D0DA-22A8-1F3D-523F-57E09F503C1D}"/>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212EEE50-5FA1-6462-9CBA-57A5B2CAE7DA}"/>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EA42F295-0DBD-0191-931D-726076FCE2D3}"/>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2A28DD1A-6977-3FA1-D991-8302E69937CE}"/>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EB1A7D21-6CAF-CFC3-C357-73C77F1A3AEF}"/>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08D35AD0-F4E9-18CD-5860-2C867FDE5558}"/>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B9CD0069-5F82-3998-AE95-386F42285F41}"/>
              </a:ext>
            </a:extLst>
          </p:cNvPr>
          <p:cNvSpPr txBox="1"/>
          <p:nvPr/>
        </p:nvSpPr>
        <p:spPr>
          <a:xfrm>
            <a:off x="931385" y="242641"/>
            <a:ext cx="7438588" cy="4708981"/>
          </a:xfrm>
          <a:prstGeom prst="rect">
            <a:avLst/>
          </a:prstGeom>
          <a:noFill/>
        </p:spPr>
        <p:txBody>
          <a:bodyPr wrap="square">
            <a:spAutoFit/>
          </a:bodyPr>
          <a:lstStyle/>
          <a:p>
            <a:r>
              <a:rPr lang="ro-RO" sz="2000" dirty="0">
                <a:solidFill>
                  <a:schemeClr val="tx1">
                    <a:lumMod val="75000"/>
                    <a:lumOff val="25000"/>
                  </a:schemeClr>
                </a:solidFill>
                <a:latin typeface="Georgia" panose="02040502050405020303" pitchFamily="18" charset="0"/>
              </a:rPr>
              <a:t>Luc 5:27-29</a:t>
            </a: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Levi a dû sacrifier pour suivre le Seigneur. Il a tout laisse</a:t>
            </a:r>
            <a:r>
              <a:rPr lang="ro-RO" sz="2000" dirty="0">
                <a:solidFill>
                  <a:schemeClr val="tx1">
                    <a:lumMod val="75000"/>
                    <a:lumOff val="25000"/>
                  </a:schemeClr>
                </a:solidFill>
                <a:latin typeface="Georgia" panose="02040502050405020303" pitchFamily="18" charset="0"/>
              </a:rPr>
              <a:t>.</a:t>
            </a:r>
            <a:endParaRPr lang="fr-FR" sz="2000" dirty="0">
              <a:solidFill>
                <a:schemeClr val="tx1">
                  <a:lumMod val="75000"/>
                  <a:lumOff val="25000"/>
                </a:schemeClr>
              </a:solidFill>
              <a:latin typeface="Georgia" panose="02040502050405020303" pitchFamily="18" charset="0"/>
            </a:endParaRPr>
          </a:p>
          <a:p>
            <a:endParaRPr lang="fr-FR"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Être un véritable disciple du Seigneur aujourd’hui impliquera un certain sacrifice de notre part.</a:t>
            </a:r>
            <a:endParaRPr lang="ro-RO" sz="2000" dirty="0">
              <a:solidFill>
                <a:schemeClr val="tx1">
                  <a:lumMod val="75000"/>
                  <a:lumOff val="25000"/>
                </a:schemeClr>
              </a:solidFill>
              <a:latin typeface="Georgia" panose="02040502050405020303" pitchFamily="18" charset="0"/>
            </a:endParaRPr>
          </a:p>
          <a:p>
            <a:endParaRPr lang="fr-FR"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On va découvrir que ce sacrifice devient une bénédiction : les choses auxquelles nous renonçons, peut-être très chères, nous nous rendons compte qu’elles nous empêchaient de profiter pleinement de quelque chose du Seigneur et nous empêchaient de servir le Seigneur efficacement. </a:t>
            </a:r>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a:p>
            <a:r>
              <a:rPr lang="ro-RO" sz="2000" dirty="0">
                <a:solidFill>
                  <a:schemeClr val="tx1">
                    <a:lumMod val="75000"/>
                    <a:lumOff val="25000"/>
                  </a:schemeClr>
                </a:solidFill>
                <a:latin typeface="Georgia" panose="02040502050405020303" pitchFamily="18" charset="0"/>
              </a:rPr>
              <a:t>Jeremie 15:19</a:t>
            </a:r>
            <a:endParaRPr lang="fr-FR" sz="2000" dirty="0">
              <a:solidFill>
                <a:schemeClr val="tx1">
                  <a:lumMod val="75000"/>
                  <a:lumOff val="25000"/>
                </a:schemeClr>
              </a:solidFill>
              <a:latin typeface="Georgia" panose="02040502050405020303" pitchFamily="18" charset="0"/>
            </a:endParaRPr>
          </a:p>
          <a:p>
            <a:endParaRPr lang="en-US" sz="20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97693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D883F1F2-664D-4494-7E38-5D77AAF93CDC}"/>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9273E0C4-12EE-1615-A902-C9BFC71F4F90}"/>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0423CFBA-34A1-D99A-B8EC-38176413D5FA}"/>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AA03161C-4F56-C7BC-0C5E-B40269DDD1EC}"/>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B27DDEC0-4D96-01A5-573A-C140E16C59CE}"/>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1CF687DF-928F-19C5-F63B-0FB325629FE9}"/>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317036CD-63BE-F188-66A9-6358D511F5D5}"/>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3FA60E65-39D7-8F1C-FF1E-F7F4317ABED7}"/>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4A71CAFC-26E4-9E17-32E6-6FD2786E9819}"/>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E526A4B6-5C37-4E3E-2CE7-DCFE5A9A635E}"/>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AF5D75EF-21EA-275E-D20A-BD190894E252}"/>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D13E90A7-D72E-A429-DD1F-32EC7C10D723}"/>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F73F5A6C-8AF8-FA8F-F62E-95CBB8711070}"/>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01B8C29E-5A56-54C9-6227-626DE71D3F2B}"/>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B16FCCF5-5958-DF82-C14F-24ACF253905D}"/>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5AFA4D8F-FD16-787E-84CD-2DF26E1243AF}"/>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F107903B-D9C2-E40F-6BFD-5AEA20A78FEA}"/>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81BEE568-58F0-CB8E-D463-50E4180F5548}"/>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541DF59E-91C9-91FD-3EA5-9A6D146025ED}"/>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F72E53D0-B134-A0E7-DE8F-471F5225A8E7}"/>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803D89EE-99F5-D583-CFD2-9C426D1CE439}"/>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0A5C9F9C-35C9-CFB0-1123-0D490272C5C5}"/>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94149B9E-6986-A9CB-455A-8AEBF3D2D7DC}"/>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DCA8DA2C-0F4A-248D-1FFC-4FCCF8BCA9AA}"/>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C2C8753F-A3EE-5F08-A010-29265A2E20D0}"/>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69C77A9A-5CF5-5AA0-7CC0-9462531C16D6}"/>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FFB7DE50-A173-B0C0-758F-DE13BCF7790F}"/>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0694533E-5228-02BF-DF42-EFFDB3C1E0BE}"/>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8D37B78B-77A7-6F3B-5B66-2132F46644B5}"/>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539E8302-853E-069F-68B1-E4DB14F0B7E6}"/>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A39B45E6-9F8C-6850-12C6-EC11E52BDABF}"/>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217127E6-A4D4-91D8-82F2-07F8E18A4747}"/>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511BFFC2-F45E-1EA0-D209-6B2EFFEEDE4E}"/>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F04AA786-4BB0-6C14-20A1-92E8E6588C2D}"/>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E9379F1E-13EE-8251-A89F-73A332151EB9}"/>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A75E082B-EBB6-8D49-F469-9CE1B38FDB9E}"/>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D2DE5821-9057-9E98-2B6F-21DB0C774090}"/>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4153DC64-C343-5D1A-AF57-1B201A56040F}"/>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CF437165-030D-2E44-9ADE-058BBB24ABC4}"/>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2350D3C8-E27C-A661-59B4-8CC1EC3BA416}"/>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4895151A-461E-D1E2-6609-3E421E0FA357}"/>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1DF42A16-3818-7ADF-9B30-247034EA46CC}"/>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D22210B5-414B-09EE-6351-2496E05CAE58}"/>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30B5C738-AACB-802A-ACA5-2425002559F7}"/>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DDED957E-F699-EA20-3B28-C0A3B2319CA8}"/>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99DCF36C-E8F5-F036-CE46-7D77BB3BEF23}"/>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A54C9817-6464-57A0-7FA8-65B27C98FCE1}"/>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E8894224-B4CE-64B6-3381-36428C5E8E05}"/>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5A3F2436-9927-5455-7FFC-206FC7ACF5DC}"/>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FC403031-039E-90ED-7C87-6AF5626EE461}"/>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87A4E721-6180-7473-33E4-5AB20A7560DD}"/>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4D5D234B-E18D-2F40-8717-7C40E2DDD302}"/>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21CF2147-F105-787C-D36B-A42A7EE3B178}"/>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978D1878-E907-CE27-07D1-2CD195E83BA7}"/>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1C884549-58B7-31E8-4C89-2C3AC947D4B3}"/>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BAD70EC3-4838-72E0-0D2D-A4A28F76B830}"/>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308CC92E-C287-E9A2-6908-1EF4E533F415}"/>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68BA487E-1597-B6A5-16DE-DCBB0D75DA92}"/>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983011B6-1415-351D-07DE-38577E90CF4C}"/>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0565418A-CE1A-3F4B-059A-E568F061351C}"/>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8AAB27B8-EEBC-67EF-2DB6-78A292D93BAA}"/>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7A331F82-C13E-EA1D-C61B-A687393A70C8}"/>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C57D9CAE-55B1-7658-B34F-88BF918BAE1F}"/>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33BF7E9B-04D4-1095-A241-8FE80591366E}"/>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4245EE0F-4FD0-94EF-01B5-793979B3B441}"/>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3183757C-CE21-2727-3E84-478F28CE4CD7}"/>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7E9D89F6-9BE7-CEA9-E41D-29EAF03AC47B}"/>
              </a:ext>
            </a:extLst>
          </p:cNvPr>
          <p:cNvSpPr txBox="1"/>
          <p:nvPr/>
        </p:nvSpPr>
        <p:spPr>
          <a:xfrm>
            <a:off x="931385" y="242641"/>
            <a:ext cx="7438588" cy="4401205"/>
          </a:xfrm>
          <a:prstGeom prst="rect">
            <a:avLst/>
          </a:prstGeom>
          <a:noFill/>
        </p:spPr>
        <p:txBody>
          <a:bodyPr wrap="square">
            <a:spAutoFit/>
          </a:bodyPr>
          <a:lstStyle/>
          <a:p>
            <a:r>
              <a:rPr lang="ro-RO" sz="2000" b="1" dirty="0">
                <a:solidFill>
                  <a:srgbClr val="C00000"/>
                </a:solidFill>
                <a:latin typeface="Georgia" panose="02040502050405020303" pitchFamily="18" charset="0"/>
              </a:rPr>
              <a:t>Jean 1:35-39</a:t>
            </a: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Et je crois qu’ici, ce n’est pas tant l’autorité de l’enseignant, ni vraiment l’exemple qu’il donne à ses disciples, ni même son rôle de surveillant, c’est </a:t>
            </a:r>
            <a:r>
              <a:rPr lang="fr-FR" sz="2000" dirty="0">
                <a:solidFill>
                  <a:srgbClr val="C00000"/>
                </a:solidFill>
                <a:latin typeface="Georgia" panose="02040502050405020303" pitchFamily="18" charset="0"/>
              </a:rPr>
              <a:t>la gloire de sa personne</a:t>
            </a:r>
            <a:r>
              <a:rPr lang="fr-FR" sz="2000" dirty="0">
                <a:solidFill>
                  <a:schemeClr val="tx1">
                    <a:lumMod val="75000"/>
                    <a:lumOff val="25000"/>
                  </a:schemeClr>
                </a:solidFill>
                <a:latin typeface="Georgia" panose="02040502050405020303" pitchFamily="18" charset="0"/>
              </a:rPr>
              <a:t>.</a:t>
            </a:r>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Mais il y avait une force d’attraction dans le Fils de Dieu qui les a détournés de Jean, et ils ont suivi Jésus.</a:t>
            </a:r>
            <a:endParaRPr lang="ro-RO" sz="2000" dirty="0">
              <a:solidFill>
                <a:schemeClr val="tx1">
                  <a:lumMod val="75000"/>
                  <a:lumOff val="25000"/>
                </a:schemeClr>
              </a:solidFill>
              <a:latin typeface="Georgia" panose="02040502050405020303" pitchFamily="18" charset="0"/>
            </a:endParaRPr>
          </a:p>
          <a:p>
            <a:endParaRPr lang="fr-FR"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C’est là l’aspect le plus difficile d’être un disciple. Mon cœur a-t-il été suffisamment attiré par le Seigneur pour que je puisse le suivre sans hésitation, et trouver en lui l’attrait suprême qui me pousse à tout quitter pour le suivre ? </a:t>
            </a:r>
          </a:p>
          <a:p>
            <a:endParaRPr lang="en-US" sz="20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3819056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47B37E92-617D-60CA-1C99-BAF9B4F32981}"/>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5A49142E-B466-6B77-683A-C65C9577ACF6}"/>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D3A5A554-88C1-17FB-5D71-0DBD08772B68}"/>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F8FB84F3-3022-C10C-B231-52FEF403A7A8}"/>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A51EE2B4-B3A9-EDDF-9C64-C2F14E56104D}"/>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5348C90B-F52D-4686-A5BE-986D0C34E12F}"/>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994A4C2C-934E-0AE1-F113-7ED03FABA9B9}"/>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05454B0F-9A9B-8A9C-D4D5-527C7D6C2C79}"/>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2699D5B2-7FE6-0D43-5CDF-DDAA1BB2D39F}"/>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B485D04C-B91A-FB5D-414C-D88BD1997822}"/>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F747AD73-73E8-6E51-B889-DF52E13C65EF}"/>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89929A72-85CD-7344-8C9E-46D4478D2BDF}"/>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01DF31F0-64DF-CDB3-9E75-223B048756A0}"/>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AEFDC639-1720-D009-B88D-BE189A63882C}"/>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48467523-1DBC-8B46-6F56-F9B3FFC6133E}"/>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B6392D40-EDDA-9EC2-F6EA-937C9C1E0060}"/>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64DEA723-AF10-5D9E-6585-9855D5FC4254}"/>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EB54BB18-CAA0-8D19-D728-5D02A2514C27}"/>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33059841-F227-D085-453D-793CA25FA8AD}"/>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30348A14-5DE6-5226-9280-D79139EE4E52}"/>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20432034-704B-8E88-7D8D-B93ABDC75651}"/>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F0C63D46-C898-4B5F-0B75-6907B15D6F84}"/>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FE009520-FF29-2CB9-4318-E8682B6002AE}"/>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C7E296DD-6C85-F966-F98E-13623E28FD9E}"/>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11BA0E03-32B8-1340-483F-75CF667B6B83}"/>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B7455EEA-B6F7-5030-BF9D-85E4E15FDB7A}"/>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35B1B5BA-BDD4-9CF8-1910-64E784845EE1}"/>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B5C1C240-2A79-DF66-F395-7110609FDE03}"/>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D64A3F48-0AB1-81D1-EAC3-725F113CA6A8}"/>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D9263C0B-1A19-47C3-76C0-35533E12ACE7}"/>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79324B42-1B8A-29C5-1541-A1B7ED9683D9}"/>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08ED117B-A3EC-7959-E93A-2682CCAC88A6}"/>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7E2C413E-2EA6-CCC2-939C-E6B1068E5ADC}"/>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AC01E19A-CD75-E845-CAF7-C763E2A6FE7B}"/>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3EE78D4B-03FC-AA5F-1A15-563B31A90DEA}"/>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FD539BB0-AF00-6B35-12FD-C988BE32D8DD}"/>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0A79BD67-5B9D-6BA8-EC6E-91544B490043}"/>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A37CBDB5-2BED-8470-E63D-FAA1C0C06532}"/>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2580F3EE-E303-2253-711D-375461487195}"/>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D0821379-A191-F505-EAD5-C5DBC9D89121}"/>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32049AF1-67C7-5950-4638-BA22A18D9110}"/>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DDD9AD2D-2408-8209-5B08-E24D718F7B6A}"/>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159EA8BC-6CC5-D1FB-5FA4-BD6B7066A3FC}"/>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A918C902-0A5D-F272-A302-AD91B7DF7269}"/>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5F764D34-6858-3B6B-9381-F3C2B894FDE4}"/>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8616F0AE-6515-DC9A-1BDD-D4B67E7BAE23}"/>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F3473727-31FA-116F-84C3-5295B8B75863}"/>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494F01E7-CB7F-C050-57FA-3AC881E100ED}"/>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DAB34014-F65A-AA71-C057-7D156E759C88}"/>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B9A0715E-C339-86AC-E173-0378B02F139D}"/>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EED116AC-6541-324F-77A1-C9468CA2DD08}"/>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1732BA92-77EA-8A4D-B6C7-23141EFC0DF6}"/>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8C867A00-D9B7-D7B0-53AE-C17F6F32FFC8}"/>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37187170-FEED-D15D-EC71-3EDEA9DB2406}"/>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E8A2B745-B65A-64D4-E356-AF83DF71CC12}"/>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5CB529AB-2FBB-BDDF-40DB-7E6D01E9CE7B}"/>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A8E13334-2390-728B-BD9D-32B7710114F9}"/>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58910A66-22B3-337A-EEEE-E338C742CA46}"/>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4B78A2D1-308D-B273-1DE8-71219884E476}"/>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FE033F7D-0CB4-ACE8-7E6C-70D984F51790}"/>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C05AE69E-FE12-BFCC-06FE-6C34CA55762F}"/>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5A1DAEAD-906E-3757-1E2A-F8A9D05BCDA0}"/>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A7E53693-043E-17C5-F64C-EBFD252C3B4C}"/>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0FDCCDB7-DFF9-2F24-28A6-38FD2EEC8DAB}"/>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6641FFDF-0E61-9191-AC4E-4E9187925589}"/>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71F09BBD-7212-7F29-DF4F-991A6E425C1D}"/>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A24543C2-C41D-E8AC-7001-5A3B4B383930}"/>
              </a:ext>
            </a:extLst>
          </p:cNvPr>
          <p:cNvSpPr txBox="1"/>
          <p:nvPr/>
        </p:nvSpPr>
        <p:spPr>
          <a:xfrm>
            <a:off x="931385" y="242641"/>
            <a:ext cx="7438588" cy="4062651"/>
          </a:xfrm>
          <a:prstGeom prst="rect">
            <a:avLst/>
          </a:prstGeom>
          <a:noFill/>
        </p:spPr>
        <p:txBody>
          <a:bodyPr wrap="square">
            <a:spAutoFit/>
          </a:bodyPr>
          <a:lstStyle/>
          <a:p>
            <a:endParaRPr lang="ro-RO" sz="1800" dirty="0">
              <a:solidFill>
                <a:schemeClr val="tx1">
                  <a:lumMod val="75000"/>
                  <a:lumOff val="25000"/>
                </a:schemeClr>
              </a:solidFill>
              <a:latin typeface="Georgia" panose="02040502050405020303" pitchFamily="18" charset="0"/>
            </a:endParaRPr>
          </a:p>
          <a:p>
            <a:endParaRPr lang="ro-RO" sz="1800" dirty="0">
              <a:solidFill>
                <a:schemeClr val="tx1">
                  <a:lumMod val="75000"/>
                  <a:lumOff val="25000"/>
                </a:schemeClr>
              </a:solidFill>
              <a:latin typeface="Georgia" panose="02040502050405020303" pitchFamily="18" charset="0"/>
            </a:endParaRPr>
          </a:p>
          <a:p>
            <a:r>
              <a:rPr lang="fr-FR" sz="1800" dirty="0">
                <a:solidFill>
                  <a:schemeClr val="tx1">
                    <a:lumMod val="75000"/>
                    <a:lumOff val="25000"/>
                  </a:schemeClr>
                </a:solidFill>
                <a:latin typeface="Georgia" panose="02040502050405020303" pitchFamily="18" charset="0"/>
              </a:rPr>
              <a:t>Et Jésus se retournant, et voyant qu’ils le suivaient, leur dit :</a:t>
            </a:r>
          </a:p>
          <a:p>
            <a:r>
              <a:rPr lang="fr-FR" sz="1800" dirty="0">
                <a:solidFill>
                  <a:schemeClr val="tx1">
                    <a:lumMod val="75000"/>
                    <a:lumOff val="25000"/>
                  </a:schemeClr>
                </a:solidFill>
                <a:latin typeface="Georgia" panose="02040502050405020303" pitchFamily="18" charset="0"/>
              </a:rPr>
              <a:t>Que cherchez-vous ? Et ils lui dirent : Rabbi (ce qui, interprété, signifie maître), où demeures-tu ?</a:t>
            </a:r>
            <a:r>
              <a:rPr lang="ro-RO" sz="1800" dirty="0">
                <a:solidFill>
                  <a:schemeClr val="tx1">
                    <a:lumMod val="75000"/>
                    <a:lumOff val="25000"/>
                  </a:schemeClr>
                </a:solidFill>
                <a:latin typeface="Georgia" panose="02040502050405020303" pitchFamily="18" charset="0"/>
              </a:rPr>
              <a:t> </a:t>
            </a:r>
            <a:r>
              <a:rPr lang="fr-FR" sz="1800" dirty="0">
                <a:solidFill>
                  <a:schemeClr val="tx1">
                    <a:lumMod val="75000"/>
                    <a:lumOff val="25000"/>
                  </a:schemeClr>
                </a:solidFill>
                <a:latin typeface="Georgia" panose="02040502050405020303" pitchFamily="18" charset="0"/>
              </a:rPr>
              <a:t>Il leur dit : Venez et voyez. Ils allèrent donc, et virent où il demeurait ; et ils demeurèrent auprès de lui ce jour-là</a:t>
            </a:r>
            <a:r>
              <a:rPr lang="ro-RO" sz="1800" dirty="0">
                <a:solidFill>
                  <a:schemeClr val="tx1">
                    <a:lumMod val="75000"/>
                    <a:lumOff val="25000"/>
                  </a:schemeClr>
                </a:solidFill>
                <a:latin typeface="Georgia" panose="02040502050405020303" pitchFamily="18" charset="0"/>
              </a:rPr>
              <a:t>...</a:t>
            </a:r>
          </a:p>
          <a:p>
            <a:r>
              <a:rPr lang="ro-RO" sz="1800" dirty="0">
                <a:solidFill>
                  <a:schemeClr val="tx1">
                    <a:lumMod val="75000"/>
                    <a:lumOff val="25000"/>
                  </a:schemeClr>
                </a:solidFill>
                <a:latin typeface="Georgia" panose="02040502050405020303" pitchFamily="18" charset="0"/>
              </a:rPr>
              <a:t>(Jean 1:38-40)</a:t>
            </a:r>
          </a:p>
          <a:p>
            <a:endParaRPr lang="ro-RO" sz="1800" dirty="0">
              <a:solidFill>
                <a:schemeClr val="tx1">
                  <a:lumMod val="75000"/>
                  <a:lumOff val="25000"/>
                </a:schemeClr>
              </a:solidFill>
              <a:latin typeface="Georgia" panose="02040502050405020303" pitchFamily="18" charset="0"/>
            </a:endParaRPr>
          </a:p>
          <a:p>
            <a:r>
              <a:rPr lang="fr-FR" sz="1800" dirty="0">
                <a:solidFill>
                  <a:schemeClr val="tx1">
                    <a:lumMod val="75000"/>
                    <a:lumOff val="25000"/>
                  </a:schemeClr>
                </a:solidFill>
                <a:latin typeface="Georgia" panose="02040502050405020303" pitchFamily="18" charset="0"/>
              </a:rPr>
              <a:t>Quelle merveilleuse bénédiction</a:t>
            </a:r>
            <a:r>
              <a:rPr lang="ro-RO" sz="1800" dirty="0">
                <a:solidFill>
                  <a:schemeClr val="tx1">
                    <a:lumMod val="75000"/>
                    <a:lumOff val="25000"/>
                  </a:schemeClr>
                </a:solidFill>
                <a:latin typeface="Georgia" panose="02040502050405020303" pitchFamily="18" charset="0"/>
              </a:rPr>
              <a:t> pour un vrai disciple </a:t>
            </a:r>
            <a:r>
              <a:rPr lang="fr-FR" sz="1800" dirty="0">
                <a:solidFill>
                  <a:schemeClr val="tx1">
                    <a:lumMod val="75000"/>
                    <a:lumOff val="25000"/>
                  </a:schemeClr>
                </a:solidFill>
                <a:latin typeface="Georgia" panose="02040502050405020303" pitchFamily="18" charset="0"/>
              </a:rPr>
              <a:t>et je crois que cela fait partie d’être un disciple,</a:t>
            </a:r>
            <a:r>
              <a:rPr lang="ro-RO" sz="1800" dirty="0">
                <a:solidFill>
                  <a:schemeClr val="tx1">
                    <a:lumMod val="75000"/>
                    <a:lumOff val="25000"/>
                  </a:schemeClr>
                </a:solidFill>
                <a:latin typeface="Georgia" panose="02040502050405020303" pitchFamily="18" charset="0"/>
              </a:rPr>
              <a:t> </a:t>
            </a:r>
            <a:r>
              <a:rPr lang="fr-FR" sz="1800" dirty="0">
                <a:solidFill>
                  <a:schemeClr val="tx1">
                    <a:lumMod val="75000"/>
                    <a:lumOff val="25000"/>
                  </a:schemeClr>
                </a:solidFill>
                <a:latin typeface="Georgia" panose="02040502050405020303" pitchFamily="18" charset="0"/>
              </a:rPr>
              <a:t>simplement pour trouver le temps d’être en compagnie du maître.</a:t>
            </a:r>
            <a:endParaRPr lang="ro-RO" sz="1800" dirty="0">
              <a:solidFill>
                <a:schemeClr val="tx1">
                  <a:lumMod val="75000"/>
                  <a:lumOff val="25000"/>
                </a:schemeClr>
              </a:solidFill>
              <a:latin typeface="Georgia" panose="02040502050405020303" pitchFamily="18" charset="0"/>
            </a:endParaRPr>
          </a:p>
          <a:p>
            <a:endParaRPr lang="ro-RO" sz="1800" dirty="0">
              <a:solidFill>
                <a:schemeClr val="tx1">
                  <a:lumMod val="75000"/>
                  <a:lumOff val="25000"/>
                </a:schemeClr>
              </a:solidFill>
              <a:latin typeface="Georgia" panose="02040502050405020303" pitchFamily="18" charset="0"/>
            </a:endParaRPr>
          </a:p>
          <a:p>
            <a:r>
              <a:rPr lang="fr-FR" sz="2400" i="1" dirty="0">
                <a:solidFill>
                  <a:srgbClr val="C00000"/>
                </a:solidFill>
                <a:latin typeface="Georgia" panose="02040502050405020303" pitchFamily="18" charset="0"/>
              </a:rPr>
              <a:t>Quelle est la première chose que tu fais le matin?</a:t>
            </a:r>
            <a:endParaRPr lang="ro-RO" sz="2400" i="1" dirty="0">
              <a:solidFill>
                <a:srgbClr val="C00000"/>
              </a:solidFill>
              <a:latin typeface="Georgia" panose="02040502050405020303" pitchFamily="18" charset="0"/>
            </a:endParaRPr>
          </a:p>
          <a:p>
            <a:endParaRPr lang="en-US" sz="18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1800572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02FF349A-3129-E2A3-2C9A-B38B9635E995}"/>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4B2AA14A-C745-612E-4591-6F894A23713C}"/>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352D806F-0202-EFEC-6CDC-4E7BB89B4318}"/>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7006AB9C-19E4-8AAA-C99F-B81439965775}"/>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BFCCE969-652B-FF81-C61F-F7C22B481D57}"/>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EDE5A382-095A-30A8-B195-9A32BB679054}"/>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276FA950-82FB-D695-1D17-6033DDB59AEC}"/>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40B7B657-D0B5-DBE5-5F63-DF7F10311180}"/>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2D937146-3D4F-EF16-FE71-B4F21DB67BEA}"/>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C201492E-BEDE-75AE-C1AC-8C8D4520EC5E}"/>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34DC6992-A4DD-6E83-AFD1-16E4E6FA3FE8}"/>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B9121F8D-BC4F-ADD9-2BA6-9A9F50BE82BA}"/>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CABE3B5F-C164-4CBD-7562-14657BE2E320}"/>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7F434F7A-AAC0-85EF-06F5-8860DA0772A7}"/>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03936BFE-E444-3213-BF61-0C954BCDE7E4}"/>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C86B4678-F3DE-B696-F718-C717A362B52C}"/>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55440E66-F368-53A3-8A40-EB4CE37C535B}"/>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B408BAB3-F843-1BA6-C2EA-E6D2CC7B3294}"/>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FE9C7E33-9073-2258-F6A6-033464D7B404}"/>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33EDA7F7-25A2-2B6D-4B3D-91CA88FA6E48}"/>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9D45188A-34D6-BFC0-8CE3-BCC162769795}"/>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8EF72057-497C-C486-FCE0-0A82BCDEA2BC}"/>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DDCB5C37-4FFD-6C6C-0E76-6A14191B9FDC}"/>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4D6AD091-B144-0A04-BBA2-8EA57785733C}"/>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3197C7A4-2D80-3159-2D63-0897C978F3BC}"/>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AB134672-EC0A-173A-1287-6BF8B7C73CF3}"/>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8EDEFF1A-8FD8-56B9-C0A8-6DAD535197DF}"/>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69C97AB3-E2D5-1688-275F-3EAEC4E36B1C}"/>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D53ACD0D-6799-E458-4AA9-E4B182FBC592}"/>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B5F5E696-5BF3-3FED-0C7E-38E2542930D2}"/>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3244764A-836A-4D24-212D-0CE60E14FDF4}"/>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9A2720A2-B050-0D1F-0BEF-233C208D843F}"/>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5C7C7899-C989-4177-F7DB-2A830ACEAFB1}"/>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B42E6464-B82B-CE02-EFF1-6576F8BDAB12}"/>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5B1DECAF-8B7F-B601-622C-64550F3961BB}"/>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C9F565BE-69DB-948D-6B00-B1831FBE1AB4}"/>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334DC17A-BF25-06AC-A2B4-E1482D1849B0}"/>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BEDDD9C4-FC32-355C-414F-F66A925DFC2A}"/>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3C496E17-9700-CC55-3B47-A058CF599D30}"/>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B981BE40-57A3-D8BF-12AB-B377F4B21161}"/>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3FF79C0F-7502-9965-BF73-3C8B903BE300}"/>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37E3A744-2365-2076-B07E-A9C58CCD80F5}"/>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9AC1439B-DA6A-8385-771A-94B326774D2B}"/>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A04E48DC-D820-3E20-87E8-6CC6F98C69CA}"/>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0B2F63D9-DC0A-9AB5-1607-A67F938A49C8}"/>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8CE4E6AF-A1E7-0D6B-3ED9-AC3BFE9DDC0C}"/>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1A75DCC6-2E72-9F11-67FD-C4397F7AD2E1}"/>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A0B65380-AA4C-DE58-EF9F-F632D0300A96}"/>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2B128147-866C-94FF-1819-EB083AE61560}"/>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2BDAB38D-B616-2949-1D5F-47A61189B5CC}"/>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AA09C7CF-36DF-A2E4-1B90-9920EA4F7654}"/>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503DAA45-6ABF-E67F-8458-07E12A7FBA8A}"/>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FEF3AFB4-2679-5180-5B12-D11BC24BEA07}"/>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C073F22F-71B6-2590-9DB6-82FEF67CC825}"/>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76E1C573-D729-A8C2-324F-9CFC8E61BFF4}"/>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769C1B08-2551-AB7D-9AC3-A907C8B48EB3}"/>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5BDC1B0A-81A1-680D-B2F0-E5F4AD74E22E}"/>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38B14247-F8B8-B224-1AD7-E395AB16FB44}"/>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BE9599C4-1D14-3DA2-C98E-07872D8768FB}"/>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64388830-C195-4C07-A0CC-F16EEF9C0BC5}"/>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A4EDF692-4F03-F62A-A3B6-84856FF925D1}"/>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6D601002-2810-FCBE-D22F-B51C028DF7FA}"/>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A1D5DCFF-5AF5-0697-F120-D34876E9FE68}"/>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03EA13C6-FC76-B300-0CA9-B38CC13A8895}"/>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ACAB404E-2D3D-2AB6-A23A-20348873C448}"/>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579CBDE4-CB72-2DCC-8712-DA4AE9AE3927}"/>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9B2D8380-F52C-7790-BCF1-F58D911EA324}"/>
              </a:ext>
            </a:extLst>
          </p:cNvPr>
          <p:cNvSpPr txBox="1"/>
          <p:nvPr/>
        </p:nvSpPr>
        <p:spPr>
          <a:xfrm>
            <a:off x="911292" y="437909"/>
            <a:ext cx="7438588" cy="3416320"/>
          </a:xfrm>
          <a:prstGeom prst="rect">
            <a:avLst/>
          </a:prstGeom>
          <a:noFill/>
        </p:spPr>
        <p:txBody>
          <a:bodyPr wrap="square">
            <a:spAutoFit/>
          </a:bodyPr>
          <a:lstStyle/>
          <a:p>
            <a:r>
              <a:rPr lang="fr-FR" sz="2400" dirty="0">
                <a:solidFill>
                  <a:schemeClr val="tx1">
                    <a:lumMod val="75000"/>
                    <a:lumOff val="25000"/>
                  </a:schemeClr>
                </a:solidFill>
                <a:latin typeface="Georgia" panose="02040502050405020303" pitchFamily="18" charset="0"/>
              </a:rPr>
              <a:t>Jean 1:50  Rabbi, tu es le Fils de Dieu ; tu es le roi d’Israël.</a:t>
            </a:r>
          </a:p>
          <a:p>
            <a:endParaRPr lang="fr-FR" sz="2400" dirty="0">
              <a:solidFill>
                <a:schemeClr val="tx1">
                  <a:lumMod val="75000"/>
                  <a:lumOff val="25000"/>
                </a:schemeClr>
              </a:solidFill>
              <a:latin typeface="Georgia" panose="02040502050405020303" pitchFamily="18" charset="0"/>
            </a:endParaRPr>
          </a:p>
          <a:p>
            <a:r>
              <a:rPr lang="fr-FR" sz="2400" dirty="0">
                <a:solidFill>
                  <a:schemeClr val="tx1">
                    <a:lumMod val="75000"/>
                    <a:lumOff val="25000"/>
                  </a:schemeClr>
                </a:solidFill>
                <a:latin typeface="Georgia" panose="02040502050405020303" pitchFamily="18" charset="0"/>
              </a:rPr>
              <a:t>Nathanaël est un disciple ayant une connaissance très distincte de la grandeur et de la gloire de la personne du Fils de Dieu.</a:t>
            </a:r>
            <a:endParaRPr lang="ro-RO" sz="2400" dirty="0">
              <a:solidFill>
                <a:schemeClr val="tx1">
                  <a:lumMod val="75000"/>
                  <a:lumOff val="25000"/>
                </a:schemeClr>
              </a:solidFill>
              <a:latin typeface="Georgia" panose="02040502050405020303" pitchFamily="18" charset="0"/>
            </a:endParaRPr>
          </a:p>
          <a:p>
            <a:endParaRPr lang="ro-RO" sz="2400" dirty="0">
              <a:solidFill>
                <a:schemeClr val="tx1">
                  <a:lumMod val="75000"/>
                  <a:lumOff val="25000"/>
                </a:schemeClr>
              </a:solidFill>
              <a:latin typeface="Georgia" panose="02040502050405020303" pitchFamily="18" charset="0"/>
            </a:endParaRPr>
          </a:p>
          <a:p>
            <a:r>
              <a:rPr lang="fr-FR" sz="2400" dirty="0">
                <a:solidFill>
                  <a:schemeClr val="tx1">
                    <a:lumMod val="75000"/>
                    <a:lumOff val="25000"/>
                  </a:schemeClr>
                </a:solidFill>
                <a:latin typeface="Georgia" panose="02040502050405020303" pitchFamily="18" charset="0"/>
              </a:rPr>
              <a:t> Un vrai disciple, a une juste compréhension de la personne de notre Seigneur Jésus-Christ.</a:t>
            </a:r>
          </a:p>
        </p:txBody>
      </p:sp>
    </p:spTree>
    <p:extLst>
      <p:ext uri="{BB962C8B-B14F-4D97-AF65-F5344CB8AC3E}">
        <p14:creationId xmlns:p14="http://schemas.microsoft.com/office/powerpoint/2010/main" val="2044997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66A748A8-CE1B-7EC1-276E-1D0AF4F13664}"/>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80C363F4-B0D9-D60D-02A3-C897A2EC73F9}"/>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01F44469-6E7B-7B65-EF1C-9D0D337036CF}"/>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409863F0-5970-E04C-2CE7-3F8891386F41}"/>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8020B9A4-DFF8-D8F6-546D-FBAA70E24296}"/>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D63A0876-CEF5-1374-E042-7407D6FF661A}"/>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564A4DC8-12D3-0819-5C28-348D6166CADF}"/>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B9278A33-F163-82BA-28F5-4FA72AFE79A1}"/>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7937D497-7B7E-743E-8A15-C18B649DB567}"/>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2D1137BB-6A37-894C-F2A8-1531A2578016}"/>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380F05F6-4496-2031-C99E-FE53A880FFA8}"/>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2A9F6D49-FD78-12A5-3A21-1437C1C6E56E}"/>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624910CD-635A-4AFD-A561-4B9471B35C4A}"/>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53CAD328-444C-76FD-A114-2C2316F2EF16}"/>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BE341887-E222-C5FC-B806-137E4F8D4486}"/>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5A4D227B-7681-35E5-8A09-7B5E1FDBE973}"/>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07001D06-A602-E160-4788-7CC4278BA2B8}"/>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7B121AAF-C871-CE43-7659-9904D12871C4}"/>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815A70BE-420D-03C3-EA70-429B8E3C56D3}"/>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53F84B30-1223-FB97-2DE3-31FEA3A5A437}"/>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62B0E0F4-770E-E4C5-D288-CA09BAD6AD2C}"/>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F6894640-E2F6-DA79-8914-D003B569B525}"/>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AD166312-EB1F-BADE-547C-FF03CFA956C6}"/>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D7B3DB88-53C9-CC73-A81A-483B0ECC50B3}"/>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B1B3F54C-57CA-4C77-50D9-E03DDE98B4A6}"/>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6B8C819A-8CB5-10D8-A092-3B4F1BF9DB1A}"/>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D4CBE08C-8A73-0355-039C-56D49FB3110F}"/>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63EA8D30-6577-57BB-200D-0725E41B171C}"/>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965D1192-D481-A560-A36A-F1C2FC1A4614}"/>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BE7A2509-4C57-B11A-D8C1-E97FA27352E2}"/>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82C29D77-3755-64BE-C4A8-D00BAD78DE3B}"/>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636120D1-D01A-619C-5876-3EEC806F74B7}"/>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39BF064C-069C-8B6B-AA0E-4C0C496B3A06}"/>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01040AA1-6FF9-7E94-E773-E6059F163625}"/>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AFEF4377-97C3-07F7-2A75-2411824DCA06}"/>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96411841-57A5-FE28-05DD-E37D00427868}"/>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65FC7004-8FD5-CFB0-6BF3-0CE36B3C51C5}"/>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D7BCF838-CB35-0256-01EF-2DCC696CFF68}"/>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58E947E5-40D2-84AC-8BE6-75327D13345A}"/>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7D27DFB5-139A-1D36-8527-027B732B787F}"/>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E7A80EC7-1A52-1963-6A27-EB0748292E33}"/>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17ED2284-BEAF-D284-5AA8-F2A23E07B3F9}"/>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79CAAADA-E08C-BD42-0D69-32AD8DEC911D}"/>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977EEB1F-FE1F-0A93-EEEE-A083427E4C28}"/>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2A0651B2-FB5A-9615-EA2C-42297326E841}"/>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641E0C36-1A4C-E1B1-097F-D9FB4A9DF90A}"/>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9765DBF5-7C1D-AA75-CB66-13153A65FCAD}"/>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A5F246A7-409C-5D36-A98E-506B087D727B}"/>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C34A8B58-FC71-C2C1-9606-6C8D5D1DD954}"/>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32863AF2-5405-4F18-5BE6-0DD8DD020DCC}"/>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41C17F5C-282C-B8F2-AE0A-AF82381DE7AE}"/>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0EDADF87-01E1-6DA7-E12F-0369BA489C62}"/>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35AED7DF-1566-AD16-0B2C-E0800BB3064C}"/>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D67907AD-5081-1BC7-0526-383286739814}"/>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4000FA8A-6E7D-9BF5-133A-B9650CD43AD5}"/>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E3AF1D15-9618-78D3-30AE-7428D1F1A426}"/>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169101DE-F03B-5F68-E8A4-87633EB6D406}"/>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74F090F4-42AA-F3D8-5702-13F820B743B2}"/>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C24732E8-6B4B-872F-2FAD-4DA8864BCD18}"/>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9D7B1395-0A67-4C2C-5AEC-57882BB69619}"/>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FFD03FD9-41B9-CCF0-FA3D-DCAEE4105FC4}"/>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9D164203-1CCF-06E1-3F16-399D52144AF0}"/>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7E4416B8-B358-ABE0-0CAC-086B3B7E0E92}"/>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5BB536B4-D561-58C4-BEDD-FF96C5254EED}"/>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A51C7F2D-B402-185D-4477-288051D43057}"/>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3D9285F9-6870-4F13-6BEB-31EE7499BDAF}"/>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0BBA75DF-9DD7-0A6B-CF4C-A37EBDCEC515}"/>
              </a:ext>
            </a:extLst>
          </p:cNvPr>
          <p:cNvSpPr txBox="1"/>
          <p:nvPr/>
        </p:nvSpPr>
        <p:spPr>
          <a:xfrm>
            <a:off x="911292" y="437909"/>
            <a:ext cx="7438588" cy="3477875"/>
          </a:xfrm>
          <a:prstGeom prst="rect">
            <a:avLst/>
          </a:prstGeom>
          <a:noFill/>
        </p:spPr>
        <p:txBody>
          <a:bodyPr wrap="square">
            <a:spAutoFit/>
          </a:bodyPr>
          <a:lstStyle/>
          <a:p>
            <a:r>
              <a:rPr lang="fr-FR" sz="2200" b="1" dirty="0">
                <a:solidFill>
                  <a:srgbClr val="C00000"/>
                </a:solidFill>
                <a:latin typeface="Georgia" panose="02040502050405020303" pitchFamily="18" charset="0"/>
              </a:rPr>
              <a:t>Pourquoi lire les Écritures </a:t>
            </a:r>
            <a:r>
              <a:rPr lang="ro-RO" sz="2200" b="1" dirty="0">
                <a:solidFill>
                  <a:srgbClr val="C00000"/>
                </a:solidFill>
                <a:latin typeface="Georgia" panose="02040502050405020303" pitchFamily="18" charset="0"/>
              </a:rPr>
              <a:t>?</a:t>
            </a:r>
          </a:p>
          <a:p>
            <a:endParaRPr lang="fr-FR" sz="2200" dirty="0">
              <a:solidFill>
                <a:schemeClr val="tx1">
                  <a:lumMod val="75000"/>
                  <a:lumOff val="25000"/>
                </a:schemeClr>
              </a:solidFill>
              <a:latin typeface="Georgia" panose="02040502050405020303" pitchFamily="18" charset="0"/>
            </a:endParaRPr>
          </a:p>
          <a:p>
            <a:r>
              <a:rPr lang="ro-RO" sz="2200" dirty="0">
                <a:solidFill>
                  <a:schemeClr val="tx1">
                    <a:lumMod val="75000"/>
                    <a:lumOff val="25000"/>
                  </a:schemeClr>
                </a:solidFill>
                <a:latin typeface="Georgia" panose="02040502050405020303" pitchFamily="18" charset="0"/>
              </a:rPr>
              <a:t>- </a:t>
            </a:r>
            <a:r>
              <a:rPr lang="fr-FR" sz="2200" dirty="0">
                <a:solidFill>
                  <a:schemeClr val="tx1">
                    <a:lumMod val="75000"/>
                    <a:lumOff val="25000"/>
                  </a:schemeClr>
                </a:solidFill>
                <a:latin typeface="Georgia" panose="02040502050405020303" pitchFamily="18" charset="0"/>
              </a:rPr>
              <a:t>apprendre davantage sur le Christ - Jean 5:39, Luc 24:27 (comment identifier les types de l'Ancien Testament)</a:t>
            </a:r>
            <a:endParaRPr lang="ro-RO" sz="2200" dirty="0">
              <a:solidFill>
                <a:schemeClr val="tx1">
                  <a:lumMod val="75000"/>
                  <a:lumOff val="25000"/>
                </a:schemeClr>
              </a:solidFill>
              <a:latin typeface="Georgia" panose="02040502050405020303" pitchFamily="18" charset="0"/>
            </a:endParaRPr>
          </a:p>
          <a:p>
            <a:endParaRPr lang="fr-FR" sz="2200" dirty="0">
              <a:solidFill>
                <a:schemeClr val="tx1">
                  <a:lumMod val="75000"/>
                  <a:lumOff val="25000"/>
                </a:schemeClr>
              </a:solidFill>
              <a:latin typeface="Georgia" panose="02040502050405020303" pitchFamily="18" charset="0"/>
            </a:endParaRPr>
          </a:p>
          <a:p>
            <a:r>
              <a:rPr lang="ro-RO" sz="2200" dirty="0">
                <a:solidFill>
                  <a:schemeClr val="tx1">
                    <a:lumMod val="75000"/>
                    <a:lumOff val="25000"/>
                  </a:schemeClr>
                </a:solidFill>
                <a:latin typeface="Georgia" panose="02040502050405020303" pitchFamily="18" charset="0"/>
              </a:rPr>
              <a:t>- </a:t>
            </a:r>
            <a:r>
              <a:rPr lang="fr-FR" sz="2200" dirty="0">
                <a:solidFill>
                  <a:schemeClr val="tx1">
                    <a:lumMod val="75000"/>
                    <a:lumOff val="25000"/>
                  </a:schemeClr>
                </a:solidFill>
                <a:latin typeface="Georgia" panose="02040502050405020303" pitchFamily="18" charset="0"/>
              </a:rPr>
              <a:t>recevoir lumière et direction (Ps 119:105, Ps 32:8-9)</a:t>
            </a:r>
            <a:r>
              <a:rPr lang="ro-RO" sz="2200" dirty="0">
                <a:solidFill>
                  <a:schemeClr val="tx1">
                    <a:lumMod val="75000"/>
                    <a:lumOff val="25000"/>
                  </a:schemeClr>
                </a:solidFill>
                <a:latin typeface="Georgia" panose="02040502050405020303" pitchFamily="18" charset="0"/>
              </a:rPr>
              <a:t>, </a:t>
            </a:r>
            <a:r>
              <a:rPr lang="fr-FR" sz="2200" dirty="0">
                <a:solidFill>
                  <a:schemeClr val="tx1">
                    <a:lumMod val="75000"/>
                    <a:lumOff val="25000"/>
                  </a:schemeClr>
                </a:solidFill>
                <a:latin typeface="Georgia" panose="02040502050405020303" pitchFamily="18" charset="0"/>
              </a:rPr>
              <a:t>comment utiliser les Écritures pour découvrir Sa volonté</a:t>
            </a:r>
            <a:endParaRPr lang="ro-RO" sz="2200" dirty="0">
              <a:solidFill>
                <a:schemeClr val="tx1">
                  <a:lumMod val="75000"/>
                  <a:lumOff val="25000"/>
                </a:schemeClr>
              </a:solidFill>
              <a:latin typeface="Georgia" panose="02040502050405020303" pitchFamily="18" charset="0"/>
            </a:endParaRPr>
          </a:p>
          <a:p>
            <a:endParaRPr lang="fr-FR" sz="2200" dirty="0">
              <a:solidFill>
                <a:schemeClr val="tx1">
                  <a:lumMod val="75000"/>
                  <a:lumOff val="25000"/>
                </a:schemeClr>
              </a:solidFill>
              <a:latin typeface="Georgia" panose="02040502050405020303" pitchFamily="18" charset="0"/>
            </a:endParaRPr>
          </a:p>
          <a:p>
            <a:r>
              <a:rPr lang="fr-FR" sz="2200" dirty="0">
                <a:solidFill>
                  <a:schemeClr val="tx1">
                    <a:lumMod val="75000"/>
                    <a:lumOff val="25000"/>
                  </a:schemeClr>
                </a:solidFill>
                <a:latin typeface="Georgia" panose="02040502050405020303" pitchFamily="18" charset="0"/>
              </a:rPr>
              <a:t>- grandir dans la grâce de Christ - Son caractère - 2 Corinthiens 3:18 </a:t>
            </a:r>
          </a:p>
        </p:txBody>
      </p:sp>
    </p:spTree>
    <p:extLst>
      <p:ext uri="{BB962C8B-B14F-4D97-AF65-F5344CB8AC3E}">
        <p14:creationId xmlns:p14="http://schemas.microsoft.com/office/powerpoint/2010/main" val="371316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 calcmode="lin" valueType="num">
                                      <p:cBhvr additive="base">
                                        <p:cTn id="1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 calcmode="lin" valueType="num">
                                      <p:cBhvr additive="base">
                                        <p:cTn id="1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267EC8AA-DC28-0843-B162-2CB4905C33C4}"/>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75C8A2B1-8C2D-64B4-79CA-093CC3DBD6AB}"/>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3A6F6C9B-C188-ABE9-7784-7237B749C146}"/>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3C5B56C1-5278-2908-4F81-BEEC8E4E75D9}"/>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AE2F1F79-425B-CCDB-1DE9-B164E8FB5AC7}"/>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59F316BF-0380-E90E-741D-AD4702B3CEF4}"/>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797E4F50-26F3-C4DB-9073-13D9ED22F05D}"/>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FB1FDD1A-DEBA-C4DA-BAEB-CA6A089B795D}"/>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75A650C0-D8BE-56C6-0A0A-728F1EBFBFC9}"/>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2DD0A1DB-27DB-5B8A-1136-FA35A3EB2B12}"/>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AF0C0B74-B0CE-97FD-113C-3D60E4B20CDF}"/>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AE3EC16C-8585-A380-AF06-7ED4764EF667}"/>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4CA2D1FA-A952-5D51-4E6A-50C9DC58FC67}"/>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CC940A99-E5E8-7BAF-FC27-293FA0773311}"/>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EC03A0E6-AC22-2775-E375-36B9CDF24ABF}"/>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F08F7410-1D5B-B028-D568-25BE8681ADA4}"/>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0C130E1E-0173-971A-0886-DEBA606DFA46}"/>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920085E9-B0FF-C499-68D2-B00D7A5F6CAB}"/>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786026EA-0E50-922C-DD77-62DD280478CD}"/>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7A2B573D-FB42-5CDB-B445-A477E182857D}"/>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856181B6-3C78-B6BF-AAFC-2C2E115D59EB}"/>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EB1C26B7-885C-C6D7-6926-4599B0F2F771}"/>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37574E85-5597-AF94-1041-CF3DF863289B}"/>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204A3964-0507-1108-1BDF-A95D56B492C6}"/>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E40089AA-C697-3D01-AA45-7AC3C516E1C0}"/>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F4FDCBA5-D1CA-26E4-BA51-7C907ECBA594}"/>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939EB1C7-100E-FBF9-57FC-10235B677316}"/>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3B9F4410-7CA6-9D5E-AC2F-CD78A4E86507}"/>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4D951D7D-B904-D060-6A40-8A45605B222E}"/>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A37B3A60-C4A5-768F-03C5-3ACC75DD0BA7}"/>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0EAAD59A-3A05-72CD-5D33-70FDB897FC16}"/>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5B7E35AB-1DBD-35CE-B7BD-3F65FB668ADA}"/>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86EB331D-EE3E-C800-EEA4-EFA5A87D3492}"/>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D55E71A9-8DD6-2413-A53C-E87ECFE7A5EA}"/>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7533E5EE-CF73-F336-A09E-818F5116993B}"/>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F65DCF24-CFD3-36C7-79EF-643C9751EE0F}"/>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A3D8EEA7-5BF9-C66D-6B39-48D7BC2EA028}"/>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5E1814DB-28B7-768E-AD40-2679A2E0C4B0}"/>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EA1DDF9B-FD37-9C4B-3326-48A5C649271F}"/>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CABE9E57-93E8-41C7-67CD-EE72CA7D30B4}"/>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63FFAE47-D571-3FE4-734C-DE2FD850C374}"/>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D9D0616B-487F-ED43-E3C5-77DC3325424B}"/>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A3833A58-6C1B-131B-9266-13C1687AE4F2}"/>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93EDDF2E-E89B-817A-0582-089F40D0A091}"/>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6C51B477-B635-ABDA-BA5E-EF667C296620}"/>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8C877259-E30F-C765-BFC8-0EA1B3AA3C7C}"/>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CECC5BFF-2DE8-BF66-CDC5-F756C47A7578}"/>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21E86EA3-B40F-2CE0-A451-F1EF9744B320}"/>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31410162-8926-D064-B3B7-02EE91D33F66}"/>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2B64673E-5079-80D3-78A3-691A5619B86C}"/>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9FE2818A-DBB8-B203-4D2F-85C3E98D3B5B}"/>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31A5F430-16BA-8DF6-FBFF-7534107FB943}"/>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A703FBB1-6AEC-2BAA-DA44-3DFA30763833}"/>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E4BCBE8A-520F-E034-3788-8711B88DA22A}"/>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07288F73-6684-1EBC-B857-B2B8FA4B57AC}"/>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B4A5109D-0789-9584-F9E5-43A76861FF9D}"/>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8CD4E894-BE8E-904C-1561-253E2C0B4EF7}"/>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94936927-6D1C-E73A-65E1-014DBDFB4A67}"/>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5EC80E42-EA29-5BD3-E338-27B61AE93E62}"/>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E5DF83DA-42C7-1B5B-A776-2B6700F34886}"/>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F2AD0141-14D4-2754-57C4-81A93F896699}"/>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07212DCE-7041-473C-F400-64D24C4AC3C9}"/>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28C3CB78-0F4B-1BF1-AF2E-3CC045CA8B59}"/>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F33EB343-B422-44F4-A7CB-D7428A40E83E}"/>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B4DDDCB2-CDD2-B6D8-53B4-075AF128795C}"/>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DB1CC2E0-CDBD-9F38-8679-6B42E8652C48}"/>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E2EA8F2B-9BCF-265A-4D9E-BB6278CBEC03}"/>
              </a:ext>
            </a:extLst>
          </p:cNvPr>
          <p:cNvSpPr txBox="1"/>
          <p:nvPr/>
        </p:nvSpPr>
        <p:spPr>
          <a:xfrm>
            <a:off x="860659" y="479067"/>
            <a:ext cx="7438588" cy="4154984"/>
          </a:xfrm>
          <a:prstGeom prst="rect">
            <a:avLst/>
          </a:prstGeom>
          <a:noFill/>
        </p:spPr>
        <p:txBody>
          <a:bodyPr wrap="square">
            <a:spAutoFit/>
          </a:bodyPr>
          <a:lstStyle/>
          <a:p>
            <a:r>
              <a:rPr lang="ro-RO" sz="2400" dirty="0">
                <a:solidFill>
                  <a:schemeClr val="tx1">
                    <a:lumMod val="75000"/>
                    <a:lumOff val="25000"/>
                  </a:schemeClr>
                </a:solidFill>
                <a:latin typeface="Georgia" panose="02040502050405020303" pitchFamily="18" charset="0"/>
              </a:rPr>
              <a:t>- </a:t>
            </a:r>
            <a:r>
              <a:rPr lang="fr-FR" sz="2400" dirty="0">
                <a:solidFill>
                  <a:schemeClr val="tx1">
                    <a:lumMod val="75000"/>
                    <a:lumOff val="25000"/>
                  </a:schemeClr>
                </a:solidFill>
                <a:latin typeface="Georgia" panose="02040502050405020303" pitchFamily="18" charset="0"/>
              </a:rPr>
              <a:t>découvrir mes bénédictions en Christ - Actes 20:32 - Éphésiens 1:3-12</a:t>
            </a:r>
            <a:endParaRPr lang="ro-RO" sz="2400" dirty="0">
              <a:solidFill>
                <a:schemeClr val="tx1">
                  <a:lumMod val="75000"/>
                  <a:lumOff val="25000"/>
                </a:schemeClr>
              </a:solidFill>
              <a:latin typeface="Georgia" panose="02040502050405020303" pitchFamily="18" charset="0"/>
            </a:endParaRPr>
          </a:p>
          <a:p>
            <a:pPr marL="342900" indent="-342900">
              <a:buFontTx/>
              <a:buChar char="-"/>
            </a:pPr>
            <a:endParaRPr lang="fr-FR" sz="2400" dirty="0">
              <a:solidFill>
                <a:schemeClr val="tx1">
                  <a:lumMod val="75000"/>
                  <a:lumOff val="25000"/>
                </a:schemeClr>
              </a:solidFill>
              <a:latin typeface="Georgia" panose="02040502050405020303" pitchFamily="18" charset="0"/>
            </a:endParaRPr>
          </a:p>
          <a:p>
            <a:r>
              <a:rPr lang="ro-RO" sz="2400" dirty="0">
                <a:solidFill>
                  <a:schemeClr val="tx1">
                    <a:lumMod val="75000"/>
                    <a:lumOff val="25000"/>
                  </a:schemeClr>
                </a:solidFill>
                <a:latin typeface="Georgia" panose="02040502050405020303" pitchFamily="18" charset="0"/>
              </a:rPr>
              <a:t>- </a:t>
            </a:r>
            <a:r>
              <a:rPr lang="fr-FR" sz="2400" dirty="0">
                <a:solidFill>
                  <a:schemeClr val="tx1">
                    <a:lumMod val="75000"/>
                    <a:lumOff val="25000"/>
                  </a:schemeClr>
                </a:solidFill>
                <a:latin typeface="Georgia" panose="02040502050405020303" pitchFamily="18" charset="0"/>
              </a:rPr>
              <a:t>recevoir la consolation, la force et la joie - Romains 15:4</a:t>
            </a:r>
            <a:endParaRPr lang="ro-RO" sz="2400" dirty="0">
              <a:solidFill>
                <a:schemeClr val="tx1">
                  <a:lumMod val="75000"/>
                  <a:lumOff val="25000"/>
                </a:schemeClr>
              </a:solidFill>
              <a:latin typeface="Georgia" panose="02040502050405020303" pitchFamily="18" charset="0"/>
            </a:endParaRPr>
          </a:p>
          <a:p>
            <a:pPr marL="342900" indent="-342900">
              <a:buFontTx/>
              <a:buChar char="-"/>
            </a:pPr>
            <a:endParaRPr lang="fr-FR" sz="2400" dirty="0">
              <a:solidFill>
                <a:schemeClr val="tx1">
                  <a:lumMod val="75000"/>
                  <a:lumOff val="25000"/>
                </a:schemeClr>
              </a:solidFill>
              <a:latin typeface="Georgia" panose="02040502050405020303" pitchFamily="18" charset="0"/>
            </a:endParaRPr>
          </a:p>
          <a:p>
            <a:r>
              <a:rPr lang="ro-RO" sz="2400" dirty="0">
                <a:solidFill>
                  <a:schemeClr val="tx1">
                    <a:lumMod val="75000"/>
                    <a:lumOff val="25000"/>
                  </a:schemeClr>
                </a:solidFill>
                <a:latin typeface="Georgia" panose="02040502050405020303" pitchFamily="18" charset="0"/>
              </a:rPr>
              <a:t>- </a:t>
            </a:r>
            <a:r>
              <a:rPr lang="fr-FR" sz="2400" dirty="0">
                <a:solidFill>
                  <a:schemeClr val="tx1">
                    <a:lumMod val="75000"/>
                    <a:lumOff val="25000"/>
                  </a:schemeClr>
                </a:solidFill>
                <a:latin typeface="Georgia" panose="02040502050405020303" pitchFamily="18" charset="0"/>
              </a:rPr>
              <a:t>purifier mon âme du péché et de la souillure - Psaume 119:9, Jacques 1:19-27</a:t>
            </a:r>
            <a:endParaRPr lang="ro-RO" sz="2400" dirty="0">
              <a:solidFill>
                <a:schemeClr val="tx1">
                  <a:lumMod val="75000"/>
                  <a:lumOff val="25000"/>
                </a:schemeClr>
              </a:solidFill>
              <a:latin typeface="Georgia" panose="02040502050405020303" pitchFamily="18" charset="0"/>
            </a:endParaRPr>
          </a:p>
          <a:p>
            <a:endParaRPr lang="fr-FR" sz="2400" dirty="0">
              <a:solidFill>
                <a:schemeClr val="tx1">
                  <a:lumMod val="75000"/>
                  <a:lumOff val="25000"/>
                </a:schemeClr>
              </a:solidFill>
              <a:latin typeface="Georgia" panose="02040502050405020303" pitchFamily="18" charset="0"/>
            </a:endParaRPr>
          </a:p>
          <a:p>
            <a:r>
              <a:rPr lang="fr-FR" sz="2400" dirty="0">
                <a:solidFill>
                  <a:schemeClr val="tx1">
                    <a:lumMod val="75000"/>
                    <a:lumOff val="25000"/>
                  </a:schemeClr>
                </a:solidFill>
                <a:latin typeface="Georgia" panose="02040502050405020303" pitchFamily="18" charset="0"/>
              </a:rPr>
              <a:t>- découvrir les événements à venir - 2 Pierre 1:19-21</a:t>
            </a:r>
          </a:p>
          <a:p>
            <a:endParaRPr lang="en-US" sz="24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368216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C4C5C610-87AE-A1D0-91EC-F9FBCD36DB1F}"/>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952B94AA-310D-20C3-D60A-E0FDA4F48875}"/>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041EB344-049D-EC5B-D996-DE32F374383A}"/>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8C0A0DCB-CB64-5C60-92EB-97463E3D5DDA}"/>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85F27756-9355-3426-80D8-8CE15C4E9AF8}"/>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CF0A5B72-1A0D-0A3C-C908-70F5B322AB62}"/>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238BB1A9-4FD4-3C3B-FEC5-51F4E7A758C8}"/>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BD15F8AE-E57B-BA76-3E29-BA4905C4F66E}"/>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4AAF0BCC-CC79-62B5-BAC3-890F62F021F5}"/>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6294CFDB-16BF-68D9-8027-F48EDDE1C932}"/>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2AB4525C-E6E0-C43D-0EC7-9E87EFC2BBD8}"/>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BCCAAD65-F9B3-FBD0-71BE-8BC9B2EB951C}"/>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5F56F951-9523-863C-E140-621E31DB942A}"/>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279074A5-A95F-29B9-8BE2-5106462458B1}"/>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6C4F161C-8F9C-B7FC-D954-745BC6A39C4E}"/>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818DC9B6-9E17-96A5-A099-01B720EB0E0E}"/>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3327807F-F3CD-F1EF-0071-B257502A72D0}"/>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A9AF884D-C15A-AD6B-9414-FFB5BEB3711C}"/>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9666BA15-4D37-57FE-3434-EFD0FDA40205}"/>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27DC31C5-FF0F-6BE3-BB5E-047364118B74}"/>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DA207751-ED7F-1D7E-B1E8-8D9D9418BC87}"/>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705551A6-21CB-C1DD-A84C-6610AA8A10E6}"/>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55FFBDEA-BC95-2BF9-CABB-79498637B89A}"/>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49A0FDBC-1A9C-BF18-02CF-54398EA6E771}"/>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ECEB6264-BBE3-5413-1CB2-7C5125403411}"/>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586675D4-9544-95FC-9AB1-9E0BEB9C804E}"/>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311BBA9E-25AE-E224-466D-C41FC71A77F8}"/>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38646855-1ACF-9F06-B5A5-0A3D52F80A48}"/>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1F7FEE03-C470-6FBE-1F69-50F22BB76B8E}"/>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0F8A8A75-E1EF-88A2-9B07-03144D221131}"/>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BB355EFD-ECE3-2730-2B9C-EECBBE66031D}"/>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DEC661A4-7621-76E1-CEB7-FA6F6039C54D}"/>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35A546D5-FD4E-D5D5-53B1-62FBB4D75655}"/>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CD2D5A9D-8E91-5CEC-BDE5-3D4645C13E2A}"/>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84AFF3BB-F2D1-8E0D-A787-90965CBFA5F4}"/>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CEEF35D5-8124-1A36-9784-A2601D1CE7DA}"/>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8F56B65A-F68E-A532-86A4-F425047FD02B}"/>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376D9153-7899-386C-446D-7162EEC38046}"/>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3073E6D5-1D7B-85CF-9E65-D0593B47B1F0}"/>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BD1058CE-6D8B-7DA4-A77F-12B5CFB698B9}"/>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0D9A47B8-0C31-BE1E-7866-ED59510E7D09}"/>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125DE145-2E98-9743-1B09-A72D9126D6B9}"/>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B0836570-1068-ACD8-1A68-B481E077B51B}"/>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CB60CBD4-FD9D-8715-D8B4-564D52E6582E}"/>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26C0C675-E081-40CC-C094-F0ED844B1C4B}"/>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EA4FE4C6-9499-102A-5D13-A78CBF48DBA5}"/>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109157FD-FAD8-1051-55B8-B3106EC2EA6D}"/>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A21BD570-F930-DE04-2492-7A9410B47066}"/>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B4E91EF2-2509-6342-9FE3-5497FD8E09BD}"/>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34EAD9D2-1624-D15C-94FD-B580B71124AA}"/>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037AAB73-FF24-EBE5-0863-DF97B1B1CD54}"/>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5BAF2AB8-F098-CA8F-AFBE-F1F00BAC85C6}"/>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CBBC044A-24CC-26C0-C839-BF3DF8FA6E86}"/>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898D1C1D-A794-2B4C-25D4-5495A72AE3F1}"/>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6D14C847-CC7D-5684-79DF-E9C5CC6A5182}"/>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84DB35A3-BB48-B863-1AEB-9352AFB60DBD}"/>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9ACCFEDD-7117-22F0-53AD-9218780A5218}"/>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DF68D025-446D-D378-01CA-33FCD6D8BB68}"/>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FC06AE31-F596-2D7A-56F3-50C6F423A005}"/>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047D37ED-66D2-8E0B-F66F-4E7891524541}"/>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96A52CDA-BFC9-83F4-112E-11FDD8ADF12B}"/>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CE5ADFC3-32D7-76AE-91EA-C1989FF53D8B}"/>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BD7A77B7-4E6E-00CA-7117-509F8D3B0387}"/>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0B9CB72C-46CF-B5D3-80CC-4E9D4D3F66DC}"/>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376E2538-B3B9-5513-01B0-96F3B1540681}"/>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DD4CF9FE-7258-9E1F-F610-81B56A0CD736}"/>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AE3C2A64-22DB-6B70-A4C9-557BE360FE11}"/>
              </a:ext>
            </a:extLst>
          </p:cNvPr>
          <p:cNvSpPr txBox="1"/>
          <p:nvPr/>
        </p:nvSpPr>
        <p:spPr>
          <a:xfrm>
            <a:off x="931385" y="242641"/>
            <a:ext cx="7438588" cy="3477875"/>
          </a:xfrm>
          <a:prstGeom prst="rect">
            <a:avLst/>
          </a:prstGeom>
          <a:noFill/>
        </p:spPr>
        <p:txBody>
          <a:bodyPr wrap="square">
            <a:spAutoFit/>
          </a:bodyPr>
          <a:lstStyle/>
          <a:p>
            <a:r>
              <a:rPr lang="ro-RO" sz="2000" b="1" dirty="0">
                <a:solidFill>
                  <a:srgbClr val="C00000"/>
                </a:solidFill>
                <a:latin typeface="Georgia" panose="02040502050405020303" pitchFamily="18" charset="0"/>
              </a:rPr>
              <a:t>Conclusion</a:t>
            </a: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Matthieu</a:t>
            </a:r>
            <a:r>
              <a:rPr lang="ro-RO" sz="2000" dirty="0">
                <a:solidFill>
                  <a:schemeClr val="tx1">
                    <a:lumMod val="75000"/>
                    <a:lumOff val="25000"/>
                  </a:schemeClr>
                </a:solidFill>
                <a:latin typeface="Georgia" panose="02040502050405020303" pitchFamily="18" charset="0"/>
              </a:rPr>
              <a:t> - </a:t>
            </a:r>
            <a:r>
              <a:rPr lang="fr-FR" sz="2000" dirty="0">
                <a:solidFill>
                  <a:schemeClr val="tx1">
                    <a:lumMod val="75000"/>
                    <a:lumOff val="25000"/>
                  </a:schemeClr>
                </a:solidFill>
                <a:latin typeface="Georgia" panose="02040502050405020303" pitchFamily="18" charset="0"/>
              </a:rPr>
              <a:t>les disciples ont été appelés par l’autorité du Seigneur, et qu’ils ont obéi à cet appel. </a:t>
            </a:r>
            <a:endParaRPr lang="ro-RO" sz="2000" dirty="0">
              <a:solidFill>
                <a:schemeClr val="tx1">
                  <a:lumMod val="75000"/>
                  <a:lumOff val="25000"/>
                </a:schemeClr>
              </a:solidFill>
              <a:latin typeface="Georgia" panose="02040502050405020303" pitchFamily="18" charset="0"/>
            </a:endParaRPr>
          </a:p>
          <a:p>
            <a:endParaRPr lang="fr-FR"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Marc</a:t>
            </a:r>
            <a:r>
              <a:rPr lang="ro-RO" sz="2000" dirty="0">
                <a:solidFill>
                  <a:schemeClr val="tx1">
                    <a:lumMod val="75000"/>
                    <a:lumOff val="25000"/>
                  </a:schemeClr>
                </a:solidFill>
                <a:latin typeface="Georgia" panose="02040502050405020303" pitchFamily="18" charset="0"/>
              </a:rPr>
              <a:t> - </a:t>
            </a:r>
            <a:r>
              <a:rPr lang="fr-FR" sz="2000" dirty="0">
                <a:solidFill>
                  <a:schemeClr val="tx1">
                    <a:lumMod val="75000"/>
                    <a:lumOff val="25000"/>
                  </a:schemeClr>
                </a:solidFill>
                <a:latin typeface="Georgia" panose="02040502050405020303" pitchFamily="18" charset="0"/>
              </a:rPr>
              <a:t>ils ont été appelés afin de voir comment il agissait, pour l’imiter</a:t>
            </a:r>
            <a:r>
              <a:rPr lang="ro-RO" sz="2000" dirty="0">
                <a:solidFill>
                  <a:schemeClr val="tx1">
                    <a:lumMod val="75000"/>
                    <a:lumOff val="25000"/>
                  </a:schemeClr>
                </a:solidFill>
                <a:latin typeface="Georgia" panose="02040502050405020303" pitchFamily="18" charset="0"/>
              </a:rPr>
              <a:t>.</a:t>
            </a: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Luc</a:t>
            </a:r>
            <a:r>
              <a:rPr lang="ro-RO" sz="2000" dirty="0">
                <a:solidFill>
                  <a:schemeClr val="tx1">
                    <a:lumMod val="75000"/>
                    <a:lumOff val="25000"/>
                  </a:schemeClr>
                </a:solidFill>
                <a:latin typeface="Georgia" panose="02040502050405020303" pitchFamily="18" charset="0"/>
              </a:rPr>
              <a:t> - </a:t>
            </a:r>
            <a:r>
              <a:rPr lang="fr-FR" sz="2000" dirty="0">
                <a:solidFill>
                  <a:schemeClr val="tx1">
                    <a:lumMod val="75000"/>
                    <a:lumOff val="25000"/>
                  </a:schemeClr>
                </a:solidFill>
                <a:latin typeface="Georgia" panose="02040502050405020303" pitchFamily="18" charset="0"/>
              </a:rPr>
              <a:t>pour être sous sa direction et sa supervision</a:t>
            </a:r>
            <a:r>
              <a:rPr lang="ro-RO" sz="2000" dirty="0">
                <a:solidFill>
                  <a:schemeClr val="tx1">
                    <a:lumMod val="75000"/>
                    <a:lumOff val="25000"/>
                  </a:schemeClr>
                </a:solidFill>
                <a:latin typeface="Georgia" panose="02040502050405020303" pitchFamily="18" charset="0"/>
              </a:rPr>
              <a:t>.</a:t>
            </a:r>
            <a:r>
              <a:rPr lang="fr-FR" sz="2000" dirty="0">
                <a:solidFill>
                  <a:schemeClr val="tx1">
                    <a:lumMod val="75000"/>
                    <a:lumOff val="25000"/>
                  </a:schemeClr>
                </a:solidFill>
                <a:latin typeface="Georgia" panose="02040502050405020303" pitchFamily="18" charset="0"/>
              </a:rPr>
              <a:t> </a:t>
            </a:r>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 Jean</a:t>
            </a:r>
            <a:r>
              <a:rPr lang="ro-RO" sz="2000" dirty="0">
                <a:solidFill>
                  <a:schemeClr val="tx1">
                    <a:lumMod val="75000"/>
                    <a:lumOff val="25000"/>
                  </a:schemeClr>
                </a:solidFill>
                <a:latin typeface="Georgia" panose="02040502050405020303" pitchFamily="18" charset="0"/>
              </a:rPr>
              <a:t> - </a:t>
            </a:r>
            <a:r>
              <a:rPr lang="fr-FR" sz="2000" dirty="0">
                <a:solidFill>
                  <a:schemeClr val="tx1">
                    <a:lumMod val="75000"/>
                    <a:lumOff val="25000"/>
                  </a:schemeClr>
                </a:solidFill>
                <a:latin typeface="Georgia" panose="02040502050405020303" pitchFamily="18" charset="0"/>
              </a:rPr>
              <a:t>attirés par la gloire de sa personne.</a:t>
            </a:r>
          </a:p>
        </p:txBody>
      </p:sp>
    </p:spTree>
    <p:extLst>
      <p:ext uri="{BB962C8B-B14F-4D97-AF65-F5344CB8AC3E}">
        <p14:creationId xmlns:p14="http://schemas.microsoft.com/office/powerpoint/2010/main" val="2081348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8"/>
        <p:cNvGrpSpPr/>
        <p:nvPr/>
      </p:nvGrpSpPr>
      <p:grpSpPr>
        <a:xfrm>
          <a:off x="0" y="0"/>
          <a:ext cx="0" cy="0"/>
          <a:chOff x="0" y="0"/>
          <a:chExt cx="0" cy="0"/>
        </a:xfrm>
      </p:grpSpPr>
      <p:grpSp>
        <p:nvGrpSpPr>
          <p:cNvPr id="3649" name="Google Shape;3649;p38"/>
          <p:cNvGrpSpPr/>
          <p:nvPr/>
        </p:nvGrpSpPr>
        <p:grpSpPr>
          <a:xfrm>
            <a:off x="8017239" y="2109710"/>
            <a:ext cx="845002" cy="343312"/>
            <a:chOff x="3511850" y="648400"/>
            <a:chExt cx="1223400" cy="497050"/>
          </a:xfrm>
        </p:grpSpPr>
        <p:sp>
          <p:nvSpPr>
            <p:cNvPr id="3650" name="Google Shape;3650;p38"/>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p:cNvGrpSpPr/>
          <p:nvPr/>
        </p:nvGrpSpPr>
        <p:grpSpPr>
          <a:xfrm>
            <a:off x="361260" y="0"/>
            <a:ext cx="8098178" cy="4861047"/>
            <a:chOff x="684708" y="186704"/>
            <a:chExt cx="7774729" cy="4674343"/>
          </a:xfrm>
        </p:grpSpPr>
        <p:grpSp>
          <p:nvGrpSpPr>
            <p:cNvPr id="3658" name="Google Shape;3658;p38"/>
            <p:cNvGrpSpPr/>
            <p:nvPr/>
          </p:nvGrpSpPr>
          <p:grpSpPr>
            <a:xfrm rot="821831">
              <a:off x="2869240" y="3610896"/>
              <a:ext cx="1250151" cy="1250151"/>
              <a:chOff x="9239031" y="574622"/>
              <a:chExt cx="1250100" cy="1250100"/>
            </a:xfrm>
          </p:grpSpPr>
          <p:sp>
            <p:nvSpPr>
              <p:cNvPr id="3659" name="Google Shape;3659;p38"/>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p:cNvGrpSpPr/>
            <p:nvPr/>
          </p:nvGrpSpPr>
          <p:grpSpPr>
            <a:xfrm rot="-928061">
              <a:off x="5134345" y="186704"/>
              <a:ext cx="1250125" cy="1250125"/>
              <a:chOff x="9239031" y="574622"/>
              <a:chExt cx="1250100" cy="1250100"/>
            </a:xfrm>
          </p:grpSpPr>
          <p:sp>
            <p:nvSpPr>
              <p:cNvPr id="3662" name="Google Shape;3662;p38"/>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p:cNvGrpSpPr/>
            <p:nvPr/>
          </p:nvGrpSpPr>
          <p:grpSpPr>
            <a:xfrm>
              <a:off x="684708" y="420025"/>
              <a:ext cx="7774729" cy="4303452"/>
              <a:chOff x="684708" y="420025"/>
              <a:chExt cx="7774729" cy="4303452"/>
            </a:xfrm>
          </p:grpSpPr>
          <p:sp>
            <p:nvSpPr>
              <p:cNvPr id="3665" name="Google Shape;3665;p38"/>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p:cNvGrpSpPr/>
              <p:nvPr/>
            </p:nvGrpSpPr>
            <p:grpSpPr>
              <a:xfrm>
                <a:off x="724164" y="451392"/>
                <a:ext cx="7703969" cy="4232567"/>
                <a:chOff x="336125" y="285800"/>
                <a:chExt cx="8438100" cy="4558500"/>
              </a:xfrm>
            </p:grpSpPr>
            <p:sp>
              <p:nvSpPr>
                <p:cNvPr id="3667" name="Google Shape;3667;p38"/>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p:cNvGrpSpPr/>
              <p:nvPr/>
            </p:nvGrpSpPr>
            <p:grpSpPr>
              <a:xfrm>
                <a:off x="1222001" y="692441"/>
                <a:ext cx="7081616" cy="3730544"/>
                <a:chOff x="3472542" y="1501791"/>
                <a:chExt cx="7641757" cy="4065102"/>
              </a:xfrm>
            </p:grpSpPr>
            <p:sp>
              <p:nvSpPr>
                <p:cNvPr id="3678" name="Google Shape;3678;p38"/>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p:cNvGrpSpPr/>
              <p:nvPr/>
            </p:nvGrpSpPr>
            <p:grpSpPr>
              <a:xfrm>
                <a:off x="939250" y="792837"/>
                <a:ext cx="164532" cy="3523539"/>
                <a:chOff x="939250" y="792837"/>
                <a:chExt cx="164532" cy="3523539"/>
              </a:xfrm>
            </p:grpSpPr>
            <p:grpSp>
              <p:nvGrpSpPr>
                <p:cNvPr id="3697" name="Google Shape;3697;p38"/>
                <p:cNvGrpSpPr/>
                <p:nvPr/>
              </p:nvGrpSpPr>
              <p:grpSpPr>
                <a:xfrm>
                  <a:off x="962175" y="792837"/>
                  <a:ext cx="141606" cy="3502627"/>
                  <a:chOff x="484100" y="726150"/>
                  <a:chExt cx="155100" cy="3772350"/>
                </a:xfrm>
              </p:grpSpPr>
              <p:sp>
                <p:nvSpPr>
                  <p:cNvPr id="3698" name="Google Shape;3698;p38"/>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A942E997-811A-48A2-183B-77FD365DCA1E}"/>
              </a:ext>
            </a:extLst>
          </p:cNvPr>
          <p:cNvSpPr txBox="1"/>
          <p:nvPr/>
        </p:nvSpPr>
        <p:spPr>
          <a:xfrm>
            <a:off x="901601" y="604211"/>
            <a:ext cx="7438588" cy="3416320"/>
          </a:xfrm>
          <a:prstGeom prst="rect">
            <a:avLst/>
          </a:prstGeom>
          <a:noFill/>
        </p:spPr>
        <p:txBody>
          <a:bodyPr wrap="square">
            <a:spAutoFit/>
          </a:bodyPr>
          <a:lstStyle/>
          <a:p>
            <a:r>
              <a:rPr lang="fr-FR" sz="2400" dirty="0">
                <a:solidFill>
                  <a:schemeClr val="tx1">
                    <a:lumMod val="75000"/>
                    <a:lumOff val="25000"/>
                  </a:schemeClr>
                </a:solidFill>
                <a:latin typeface="Georgia" panose="02040502050405020303" pitchFamily="18" charset="0"/>
              </a:rPr>
              <a:t>Le Seigneur veut faire de ta vie quelque chose de magnifique — quelque chose qui sera pour Sa gloire et ton propre bonheur.</a:t>
            </a:r>
            <a:endParaRPr lang="ro-RO" sz="2400" dirty="0">
              <a:solidFill>
                <a:schemeClr val="tx1">
                  <a:lumMod val="75000"/>
                  <a:lumOff val="25000"/>
                </a:schemeClr>
              </a:solidFill>
              <a:latin typeface="Georgia" panose="02040502050405020303" pitchFamily="18" charset="0"/>
            </a:endParaRPr>
          </a:p>
          <a:p>
            <a:endParaRPr lang="fr-FR" sz="2400" dirty="0">
              <a:solidFill>
                <a:schemeClr val="tx1">
                  <a:lumMod val="75000"/>
                  <a:lumOff val="25000"/>
                </a:schemeClr>
              </a:solidFill>
              <a:latin typeface="Georgia" panose="02040502050405020303" pitchFamily="18" charset="0"/>
            </a:endParaRPr>
          </a:p>
          <a:p>
            <a:r>
              <a:rPr lang="fr-FR" sz="2400" dirty="0">
                <a:solidFill>
                  <a:schemeClr val="tx1">
                    <a:lumMod val="75000"/>
                    <a:lumOff val="25000"/>
                  </a:schemeClr>
                </a:solidFill>
                <a:latin typeface="Georgia" panose="02040502050405020303" pitchFamily="18" charset="0"/>
              </a:rPr>
              <a:t>Être un disciple est une affaire </a:t>
            </a:r>
            <a:r>
              <a:rPr lang="fr-FR" sz="2400" dirty="0">
                <a:solidFill>
                  <a:srgbClr val="C00000"/>
                </a:solidFill>
                <a:latin typeface="Georgia" panose="02040502050405020303" pitchFamily="18" charset="0"/>
              </a:rPr>
              <a:t>individuelle</a:t>
            </a:r>
            <a:r>
              <a:rPr lang="fr-FR" sz="2400" dirty="0">
                <a:solidFill>
                  <a:schemeClr val="tx1">
                    <a:lumMod val="75000"/>
                    <a:lumOff val="25000"/>
                  </a:schemeClr>
                </a:solidFill>
                <a:latin typeface="Georgia" panose="02040502050405020303" pitchFamily="18" charset="0"/>
              </a:rPr>
              <a:t>, et aussi une affaire </a:t>
            </a:r>
            <a:r>
              <a:rPr lang="fr-FR" sz="2400" dirty="0">
                <a:solidFill>
                  <a:srgbClr val="C00000"/>
                </a:solidFill>
                <a:latin typeface="Georgia" panose="02040502050405020303" pitchFamily="18" charset="0"/>
              </a:rPr>
              <a:t>volontaire</a:t>
            </a:r>
            <a:r>
              <a:rPr lang="fr-FR" sz="2400" dirty="0">
                <a:solidFill>
                  <a:schemeClr val="tx1">
                    <a:lumMod val="75000"/>
                    <a:lumOff val="25000"/>
                  </a:schemeClr>
                </a:solidFill>
                <a:latin typeface="Georgia" panose="02040502050405020303" pitchFamily="18" charset="0"/>
              </a:rPr>
              <a:t>. </a:t>
            </a:r>
            <a:endParaRPr lang="ro-RO" sz="2400" dirty="0">
              <a:solidFill>
                <a:schemeClr val="tx1">
                  <a:lumMod val="75000"/>
                  <a:lumOff val="25000"/>
                </a:schemeClr>
              </a:solidFill>
              <a:latin typeface="Georgia" panose="02040502050405020303" pitchFamily="18" charset="0"/>
            </a:endParaRPr>
          </a:p>
          <a:p>
            <a:endParaRPr lang="ro-RO" sz="2400" dirty="0">
              <a:solidFill>
                <a:schemeClr val="tx1">
                  <a:lumMod val="75000"/>
                  <a:lumOff val="25000"/>
                </a:schemeClr>
              </a:solidFill>
              <a:latin typeface="Georgia" panose="02040502050405020303" pitchFamily="18" charset="0"/>
            </a:endParaRPr>
          </a:p>
          <a:p>
            <a:r>
              <a:rPr lang="fr-FR" sz="2400" dirty="0">
                <a:solidFill>
                  <a:schemeClr val="tx1">
                    <a:lumMod val="75000"/>
                    <a:lumOff val="25000"/>
                  </a:schemeClr>
                </a:solidFill>
                <a:latin typeface="Georgia" panose="02040502050405020303" pitchFamily="18" charset="0"/>
              </a:rPr>
              <a:t>Je ne peux pas être disciple de Jésus à votre place, et vous ne pouvez pas l’être à la mienne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16"/>
        <p:cNvGrpSpPr/>
        <p:nvPr/>
      </p:nvGrpSpPr>
      <p:grpSpPr>
        <a:xfrm>
          <a:off x="0" y="0"/>
          <a:ext cx="0" cy="0"/>
          <a:chOff x="0" y="0"/>
          <a:chExt cx="0" cy="0"/>
        </a:xfrm>
      </p:grpSpPr>
      <p:sp>
        <p:nvSpPr>
          <p:cNvPr id="3817" name="Google Shape;3817;p39"/>
          <p:cNvSpPr txBox="1">
            <a:spLocks noGrp="1"/>
          </p:cNvSpPr>
          <p:nvPr>
            <p:ph type="title"/>
          </p:nvPr>
        </p:nvSpPr>
        <p:spPr>
          <a:xfrm>
            <a:off x="720000" y="496318"/>
            <a:ext cx="7704000" cy="63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Contents of this template</a:t>
            </a:r>
            <a:endParaRPr/>
          </a:p>
        </p:txBody>
      </p:sp>
      <p:sp>
        <p:nvSpPr>
          <p:cNvPr id="3818" name="Google Shape;3818;p39"/>
          <p:cNvSpPr txBox="1">
            <a:spLocks noGrp="1"/>
          </p:cNvSpPr>
          <p:nvPr>
            <p:ph type="body" idx="1"/>
          </p:nvPr>
        </p:nvSpPr>
        <p:spPr>
          <a:xfrm>
            <a:off x="720000" y="1152475"/>
            <a:ext cx="7704000" cy="339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delete this slide when you’re done editing the presentation</a:t>
            </a:r>
            <a:endParaRPr/>
          </a:p>
          <a:p>
            <a:pPr marL="0" lvl="0" indent="0" algn="l" rtl="0">
              <a:spcBef>
                <a:spcPts val="0"/>
              </a:spcBef>
              <a:spcAft>
                <a:spcPts val="0"/>
              </a:spcAft>
              <a:buNone/>
            </a:pPr>
            <a:endParaRPr/>
          </a:p>
        </p:txBody>
      </p:sp>
      <p:graphicFrame>
        <p:nvGraphicFramePr>
          <p:cNvPr id="3819" name="Google Shape;3819;p39"/>
          <p:cNvGraphicFramePr/>
          <p:nvPr/>
        </p:nvGraphicFramePr>
        <p:xfrm>
          <a:off x="829864" y="1784920"/>
          <a:ext cx="7498000" cy="2103000"/>
        </p:xfrm>
        <a:graphic>
          <a:graphicData uri="http://schemas.openxmlformats.org/drawingml/2006/table">
            <a:tbl>
              <a:tblPr>
                <a:noFill/>
                <a:tableStyleId>{25ADBCD9-823B-4E79-9A4C-DB69432A4376}</a:tableStyleId>
              </a:tblPr>
              <a:tblGrid>
                <a:gridCol w="2324800">
                  <a:extLst>
                    <a:ext uri="{9D8B030D-6E8A-4147-A177-3AD203B41FA5}">
                      <a16:colId xmlns:a16="http://schemas.microsoft.com/office/drawing/2014/main" val="20000"/>
                    </a:ext>
                  </a:extLst>
                </a:gridCol>
                <a:gridCol w="5173200">
                  <a:extLst>
                    <a:ext uri="{9D8B030D-6E8A-4147-A177-3AD203B41FA5}">
                      <a16:colId xmlns:a16="http://schemas.microsoft.com/office/drawing/2014/main" val="20001"/>
                    </a:ext>
                  </a:extLst>
                </a:gridCol>
              </a:tblGrid>
              <a:tr h="350500">
                <a:tc>
                  <a:txBody>
                    <a:bodyPr/>
                    <a:lstStyle/>
                    <a:p>
                      <a:pPr marL="0" lvl="0" indent="0" algn="ctr" rtl="0">
                        <a:spcBef>
                          <a:spcPts val="0"/>
                        </a:spcBef>
                        <a:spcAft>
                          <a:spcPts val="0"/>
                        </a:spcAft>
                        <a:buNone/>
                      </a:pPr>
                      <a:r>
                        <a:rPr lang="en" sz="1000" b="1" u="sng">
                          <a:solidFill>
                            <a:schemeClr val="dk1"/>
                          </a:solidFill>
                          <a:latin typeface="Poppins"/>
                          <a:ea typeface="Poppins"/>
                          <a:cs typeface="Poppins"/>
                          <a:sym typeface="Poppins"/>
                          <a:hlinkClick r:id="" action="ppaction://noaction">
                            <a:extLst>
                              <a:ext uri="{A12FA001-AC4F-418D-AE19-62706E023703}">
                                <ahyp:hlinkClr xmlns:ahyp="http://schemas.microsoft.com/office/drawing/2018/hyperlinkcolor" val="tx"/>
                              </a:ext>
                            </a:extLst>
                          </a:hlinkClick>
                        </a:rPr>
                        <a:t>Fonts</a:t>
                      </a:r>
                      <a:endParaRPr sz="1000" b="1">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1600"/>
                        </a:spcAft>
                        <a:buNone/>
                      </a:pPr>
                      <a:r>
                        <a:rPr lang="en" sz="900">
                          <a:solidFill>
                            <a:schemeClr val="dk1"/>
                          </a:solidFill>
                          <a:latin typeface="Poppins"/>
                          <a:ea typeface="Poppins"/>
                          <a:cs typeface="Poppins"/>
                          <a:sym typeface="Poppins"/>
                        </a:rPr>
                        <a:t>To view this template correctly in PowerPoint, download and install the fonts we used</a:t>
                      </a:r>
                      <a:endParaRPr sz="900">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50500">
                <a:tc>
                  <a:txBody>
                    <a:bodyPr/>
                    <a:lstStyle/>
                    <a:p>
                      <a:pPr marL="0" lvl="0" indent="0" algn="ctr" rtl="0">
                        <a:spcBef>
                          <a:spcPts val="0"/>
                        </a:spcBef>
                        <a:spcAft>
                          <a:spcPts val="0"/>
                        </a:spcAft>
                        <a:buNone/>
                      </a:pPr>
                      <a:r>
                        <a:rPr lang="en" sz="1000" b="1" u="sng">
                          <a:solidFill>
                            <a:schemeClr val="dk1"/>
                          </a:solidFill>
                          <a:latin typeface="Poppins"/>
                          <a:ea typeface="Poppins"/>
                          <a:cs typeface="Poppins"/>
                          <a:sym typeface="Poppins"/>
                          <a:hlinkClick r:id="" action="ppaction://noaction">
                            <a:extLst>
                              <a:ext uri="{A12FA001-AC4F-418D-AE19-62706E023703}">
                                <ahyp:hlinkClr xmlns:ahyp="http://schemas.microsoft.com/office/drawing/2018/hyperlinkcolor" val="tx"/>
                              </a:ext>
                            </a:extLst>
                          </a:hlinkClick>
                        </a:rPr>
                        <a:t>Used</a:t>
                      </a:r>
                      <a:r>
                        <a:rPr lang="en" sz="1000">
                          <a:solidFill>
                            <a:schemeClr val="dk1"/>
                          </a:solidFill>
                          <a:latin typeface="Poppins Medium"/>
                          <a:ea typeface="Poppins Medium"/>
                          <a:cs typeface="Poppins Medium"/>
                          <a:sym typeface="Poppins Medium"/>
                        </a:rPr>
                        <a:t> and </a:t>
                      </a:r>
                      <a:r>
                        <a:rPr lang="en" sz="1000" b="1" u="sng">
                          <a:solidFill>
                            <a:schemeClr val="dk1"/>
                          </a:solidFill>
                          <a:latin typeface="Poppins"/>
                          <a:ea typeface="Poppins"/>
                          <a:cs typeface="Poppins"/>
                          <a:sym typeface="Poppins"/>
                          <a:hlinkClick r:id="" action="ppaction://noaction">
                            <a:extLst>
                              <a:ext uri="{A12FA001-AC4F-418D-AE19-62706E023703}">
                                <ahyp:hlinkClr xmlns:ahyp="http://schemas.microsoft.com/office/drawing/2018/hyperlinkcolor" val="tx"/>
                              </a:ext>
                            </a:extLst>
                          </a:hlinkClick>
                        </a:rPr>
                        <a:t>alternative resources</a:t>
                      </a:r>
                      <a:endParaRPr sz="1000" b="1" u="sng">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1600"/>
                        </a:spcAft>
                        <a:buNone/>
                      </a:pPr>
                      <a:r>
                        <a:rPr lang="en" sz="900">
                          <a:solidFill>
                            <a:schemeClr val="dk1"/>
                          </a:solidFill>
                          <a:latin typeface="Poppins"/>
                          <a:ea typeface="Poppins"/>
                          <a:cs typeface="Poppins"/>
                          <a:sym typeface="Poppins"/>
                        </a:rPr>
                        <a:t>An assortment of graphic resources that are suitable for use in this presentation</a:t>
                      </a:r>
                      <a:endParaRPr sz="900">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50500">
                <a:tc>
                  <a:txBody>
                    <a:bodyPr/>
                    <a:lstStyle/>
                    <a:p>
                      <a:pPr marL="0" lvl="0" indent="0" algn="ctr" rtl="0">
                        <a:spcBef>
                          <a:spcPts val="0"/>
                        </a:spcBef>
                        <a:spcAft>
                          <a:spcPts val="0"/>
                        </a:spcAft>
                        <a:buNone/>
                      </a:pPr>
                      <a:r>
                        <a:rPr lang="en" sz="1000" b="1" u="sng">
                          <a:solidFill>
                            <a:schemeClr val="dk1"/>
                          </a:solidFill>
                          <a:latin typeface="Poppins"/>
                          <a:ea typeface="Poppins"/>
                          <a:cs typeface="Poppins"/>
                          <a:sym typeface="Poppins"/>
                          <a:hlinkClick r:id="" action="ppaction://noaction">
                            <a:extLst>
                              <a:ext uri="{A12FA001-AC4F-418D-AE19-62706E023703}">
                                <ahyp:hlinkClr xmlns:ahyp="http://schemas.microsoft.com/office/drawing/2018/hyperlinkcolor" val="tx"/>
                              </a:ext>
                            </a:extLst>
                          </a:hlinkClick>
                        </a:rPr>
                        <a:t>Thanks slide</a:t>
                      </a:r>
                      <a:endParaRPr sz="1000" b="1" u="sng">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1600"/>
                        </a:spcAft>
                        <a:buNone/>
                      </a:pPr>
                      <a:r>
                        <a:rPr lang="en" sz="900">
                          <a:solidFill>
                            <a:schemeClr val="dk1"/>
                          </a:solidFill>
                          <a:latin typeface="Poppins"/>
                          <a:ea typeface="Poppins"/>
                          <a:cs typeface="Poppins"/>
                          <a:sym typeface="Poppins"/>
                        </a:rPr>
                        <a:t>You must keep it so that proper credits for our design are given</a:t>
                      </a:r>
                      <a:endParaRPr sz="900">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50500">
                <a:tc>
                  <a:txBody>
                    <a:bodyPr/>
                    <a:lstStyle/>
                    <a:p>
                      <a:pPr marL="0" lvl="0" indent="0" algn="ctr" rtl="0">
                        <a:spcBef>
                          <a:spcPts val="0"/>
                        </a:spcBef>
                        <a:spcAft>
                          <a:spcPts val="0"/>
                        </a:spcAft>
                        <a:buNone/>
                      </a:pPr>
                      <a:r>
                        <a:rPr lang="en" sz="1000" b="1" u="sng">
                          <a:solidFill>
                            <a:schemeClr val="dk1"/>
                          </a:solidFill>
                          <a:latin typeface="Poppins"/>
                          <a:ea typeface="Poppins"/>
                          <a:cs typeface="Poppins"/>
                          <a:sym typeface="Poppins"/>
                          <a:hlinkClick r:id="" action="ppaction://noaction">
                            <a:extLst>
                              <a:ext uri="{A12FA001-AC4F-418D-AE19-62706E023703}">
                                <ahyp:hlinkClr xmlns:ahyp="http://schemas.microsoft.com/office/drawing/2018/hyperlinkcolor" val="tx"/>
                              </a:ext>
                            </a:extLst>
                          </a:hlinkClick>
                        </a:rPr>
                        <a:t>Colors</a:t>
                      </a:r>
                      <a:endParaRPr sz="1000" b="1">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1600"/>
                        </a:spcAft>
                        <a:buNone/>
                      </a:pPr>
                      <a:r>
                        <a:rPr lang="en" sz="900">
                          <a:solidFill>
                            <a:schemeClr val="dk1"/>
                          </a:solidFill>
                          <a:latin typeface="Poppins"/>
                          <a:ea typeface="Poppins"/>
                          <a:cs typeface="Poppins"/>
                          <a:sym typeface="Poppins"/>
                        </a:rPr>
                        <a:t>All the colors used in this presentation</a:t>
                      </a:r>
                      <a:endParaRPr sz="900">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50500">
                <a:tc>
                  <a:txBody>
                    <a:bodyPr/>
                    <a:lstStyle/>
                    <a:p>
                      <a:pPr marL="0" lvl="0" indent="0" algn="ctr" rtl="0">
                        <a:spcBef>
                          <a:spcPts val="0"/>
                        </a:spcBef>
                        <a:spcAft>
                          <a:spcPts val="0"/>
                        </a:spcAft>
                        <a:buNone/>
                      </a:pPr>
                      <a:r>
                        <a:rPr lang="en" sz="1000" b="1" u="sng">
                          <a:solidFill>
                            <a:schemeClr val="dk1"/>
                          </a:solidFill>
                          <a:latin typeface="Poppins"/>
                          <a:ea typeface="Poppins"/>
                          <a:cs typeface="Poppins"/>
                          <a:sym typeface="Poppins"/>
                          <a:hlinkClick r:id="" action="ppaction://noaction">
                            <a:extLst>
                              <a:ext uri="{A12FA001-AC4F-418D-AE19-62706E023703}">
                                <ahyp:hlinkClr xmlns:ahyp="http://schemas.microsoft.com/office/drawing/2018/hyperlinkcolor" val="tx"/>
                              </a:ext>
                            </a:extLst>
                          </a:hlinkClick>
                        </a:rPr>
                        <a:t>Icons</a:t>
                      </a:r>
                      <a:r>
                        <a:rPr lang="en" sz="1000">
                          <a:solidFill>
                            <a:schemeClr val="dk1"/>
                          </a:solidFill>
                          <a:latin typeface="Poppins Medium"/>
                          <a:ea typeface="Poppins Medium"/>
                          <a:cs typeface="Poppins Medium"/>
                          <a:sym typeface="Poppins Medium"/>
                        </a:rPr>
                        <a:t> and</a:t>
                      </a:r>
                      <a:r>
                        <a:rPr lang="en" sz="1000" u="sng">
                          <a:solidFill>
                            <a:schemeClr val="dk1"/>
                          </a:solidFill>
                          <a:latin typeface="Poppins Medium"/>
                          <a:ea typeface="Poppins Medium"/>
                          <a:cs typeface="Poppins Medium"/>
                          <a:sym typeface="Poppins Medium"/>
                          <a:hlinkClick r:id="" action="ppaction://noaction">
                            <a:extLst>
                              <a:ext uri="{A12FA001-AC4F-418D-AE19-62706E023703}">
                                <ahyp:hlinkClr xmlns:ahyp="http://schemas.microsoft.com/office/drawing/2018/hyperlinkcolor" val="tx"/>
                              </a:ext>
                            </a:extLst>
                          </a:hlinkClick>
                        </a:rPr>
                        <a:t> </a:t>
                      </a:r>
                      <a:r>
                        <a:rPr lang="en" sz="1000" b="1" u="sng">
                          <a:solidFill>
                            <a:schemeClr val="dk1"/>
                          </a:solidFill>
                          <a:latin typeface="Poppins"/>
                          <a:ea typeface="Poppins"/>
                          <a:cs typeface="Poppins"/>
                          <a:sym typeface="Poppins"/>
                          <a:hlinkClick r:id="" action="ppaction://noaction">
                            <a:extLst>
                              <a:ext uri="{A12FA001-AC4F-418D-AE19-62706E023703}">
                                <ahyp:hlinkClr xmlns:ahyp="http://schemas.microsoft.com/office/drawing/2018/hyperlinkcolor" val="tx"/>
                              </a:ext>
                            </a:extLst>
                          </a:hlinkClick>
                        </a:rPr>
                        <a:t>infographic resources</a:t>
                      </a:r>
                      <a:endParaRPr sz="1000" b="1">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900">
                          <a:solidFill>
                            <a:schemeClr val="dk1"/>
                          </a:solidFill>
                          <a:latin typeface="Poppins"/>
                          <a:ea typeface="Poppins"/>
                          <a:cs typeface="Poppins"/>
                          <a:sym typeface="Poppins"/>
                        </a:rPr>
                        <a:t>These can be used in the template, and their size and color can be edited</a:t>
                      </a:r>
                      <a:endParaRPr sz="900">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50500">
                <a:tc>
                  <a:txBody>
                    <a:bodyPr/>
                    <a:lstStyle/>
                    <a:p>
                      <a:pPr marL="0" lvl="0" indent="0" algn="ctr" rtl="0">
                        <a:spcBef>
                          <a:spcPts val="0"/>
                        </a:spcBef>
                        <a:spcAft>
                          <a:spcPts val="0"/>
                        </a:spcAft>
                        <a:buNone/>
                      </a:pPr>
                      <a:r>
                        <a:rPr lang="en" sz="1000">
                          <a:solidFill>
                            <a:schemeClr val="dk1"/>
                          </a:solidFill>
                          <a:latin typeface="Poppins Medium"/>
                          <a:ea typeface="Poppins Medium"/>
                          <a:cs typeface="Poppins Medium"/>
                          <a:sym typeface="Poppins Medium"/>
                        </a:rPr>
                        <a:t>Editable presentation theme </a:t>
                      </a:r>
                      <a:endParaRPr sz="1000">
                        <a:solidFill>
                          <a:schemeClr val="dk1"/>
                        </a:solidFill>
                        <a:latin typeface="Poppins Medium"/>
                        <a:ea typeface="Poppins Medium"/>
                        <a:cs typeface="Poppins Medium"/>
                        <a:sym typeface="Poppins Medium"/>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1600"/>
                        </a:spcAft>
                        <a:buNone/>
                      </a:pPr>
                      <a:r>
                        <a:rPr lang="en" sz="900">
                          <a:solidFill>
                            <a:schemeClr val="dk1"/>
                          </a:solidFill>
                          <a:latin typeface="Poppins"/>
                          <a:ea typeface="Poppins"/>
                          <a:cs typeface="Poppins"/>
                          <a:sym typeface="Poppins"/>
                        </a:rPr>
                        <a:t>You can edit the master slides easily. For more info, click </a:t>
                      </a:r>
                      <a:r>
                        <a:rPr lang="en" sz="900" b="1" u="sng">
                          <a:solidFill>
                            <a:schemeClr val="dk1"/>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here</a:t>
                      </a:r>
                      <a:endParaRPr sz="900" b="1">
                        <a:solidFill>
                          <a:schemeClr val="dk1"/>
                        </a:solidFill>
                        <a:latin typeface="Poppins"/>
                        <a:ea typeface="Poppins"/>
                        <a:cs typeface="Poppins"/>
                        <a:sym typeface="Poppi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3820" name="Google Shape;3820;p39"/>
          <p:cNvSpPr txBox="1"/>
          <p:nvPr/>
        </p:nvSpPr>
        <p:spPr>
          <a:xfrm>
            <a:off x="1497729" y="4114095"/>
            <a:ext cx="2337600" cy="46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dk1"/>
                </a:solidFill>
                <a:latin typeface="Poppins"/>
                <a:ea typeface="Poppins"/>
                <a:cs typeface="Poppins"/>
                <a:sym typeface="Poppins"/>
              </a:rPr>
              <a:t>For more info:</a:t>
            </a:r>
            <a:br>
              <a:rPr lang="en" sz="1000" b="1">
                <a:solidFill>
                  <a:schemeClr val="dk1"/>
                </a:solidFill>
                <a:latin typeface="Poppins"/>
                <a:ea typeface="Poppins"/>
                <a:cs typeface="Poppins"/>
                <a:sym typeface="Poppins"/>
              </a:rPr>
            </a:br>
            <a:r>
              <a:rPr lang="en" sz="1000" b="1" u="sng">
                <a:solidFill>
                  <a:schemeClr val="dk1"/>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SLIDESGO</a:t>
            </a:r>
            <a:r>
              <a:rPr lang="en" sz="1000" b="1">
                <a:solidFill>
                  <a:schemeClr val="dk1"/>
                </a:solidFill>
                <a:uFill>
                  <a:noFill/>
                </a:uFill>
                <a:latin typeface="Poppins"/>
                <a:ea typeface="Poppins"/>
                <a:cs typeface="Poppins"/>
                <a:sym typeface="Poppins"/>
                <a:hlinkClick r:id="rId4">
                  <a:extLst>
                    <a:ext uri="{A12FA001-AC4F-418D-AE19-62706E023703}">
                      <ahyp:hlinkClr xmlns:ahyp="http://schemas.microsoft.com/office/drawing/2018/hyperlinkcolor" val="tx"/>
                    </a:ext>
                  </a:extLst>
                </a:hlinkClick>
              </a:rPr>
              <a:t> </a:t>
            </a:r>
            <a:r>
              <a:rPr lang="en" sz="1000" b="1">
                <a:solidFill>
                  <a:schemeClr val="dk1"/>
                </a:solidFill>
                <a:latin typeface="Poppins"/>
                <a:ea typeface="Poppins"/>
                <a:cs typeface="Poppins"/>
                <a:sym typeface="Poppins"/>
              </a:rPr>
              <a:t>| </a:t>
            </a:r>
            <a:r>
              <a:rPr lang="en" sz="1000" b="1" u="sng">
                <a:solidFill>
                  <a:schemeClr val="dk1"/>
                </a:solidFill>
                <a:latin typeface="Poppins"/>
                <a:ea typeface="Poppins"/>
                <a:cs typeface="Poppins"/>
                <a:sym typeface="Poppins"/>
                <a:hlinkClick r:id="rId5">
                  <a:extLst>
                    <a:ext uri="{A12FA001-AC4F-418D-AE19-62706E023703}">
                      <ahyp:hlinkClr xmlns:ahyp="http://schemas.microsoft.com/office/drawing/2018/hyperlinkcolor" val="tx"/>
                    </a:ext>
                  </a:extLst>
                </a:hlinkClick>
              </a:rPr>
              <a:t>BLOG</a:t>
            </a:r>
            <a:r>
              <a:rPr lang="en" sz="1000" b="1">
                <a:solidFill>
                  <a:schemeClr val="dk1"/>
                </a:solidFill>
                <a:latin typeface="Poppins"/>
                <a:ea typeface="Poppins"/>
                <a:cs typeface="Poppins"/>
                <a:sym typeface="Poppins"/>
              </a:rPr>
              <a:t> | </a:t>
            </a:r>
            <a:r>
              <a:rPr lang="en" sz="1000" b="1" u="sng">
                <a:solidFill>
                  <a:schemeClr val="dk1"/>
                </a:solidFill>
                <a:latin typeface="Poppins"/>
                <a:ea typeface="Poppins"/>
                <a:cs typeface="Poppins"/>
                <a:sym typeface="Poppins"/>
                <a:hlinkClick r:id="rId6">
                  <a:extLst>
                    <a:ext uri="{A12FA001-AC4F-418D-AE19-62706E023703}">
                      <ahyp:hlinkClr xmlns:ahyp="http://schemas.microsoft.com/office/drawing/2018/hyperlinkcolor" val="tx"/>
                    </a:ext>
                  </a:extLst>
                </a:hlinkClick>
              </a:rPr>
              <a:t>FAQ</a:t>
            </a:r>
            <a:r>
              <a:rPr lang="en" sz="1000" b="1" u="sng">
                <a:solidFill>
                  <a:schemeClr val="dk1"/>
                </a:solidFill>
                <a:latin typeface="Poppins"/>
                <a:ea typeface="Poppins"/>
                <a:cs typeface="Poppins"/>
                <a:sym typeface="Poppins"/>
              </a:rPr>
              <a:t>s</a:t>
            </a:r>
            <a:endParaRPr sz="1000" b="1" u="sng">
              <a:solidFill>
                <a:schemeClr val="dk1"/>
              </a:solidFill>
              <a:latin typeface="Poppins"/>
              <a:ea typeface="Poppins"/>
              <a:cs typeface="Poppins"/>
              <a:sym typeface="Poppins"/>
            </a:endParaRPr>
          </a:p>
        </p:txBody>
      </p:sp>
      <p:sp>
        <p:nvSpPr>
          <p:cNvPr id="3821" name="Google Shape;3821;p39"/>
          <p:cNvSpPr txBox="1"/>
          <p:nvPr/>
        </p:nvSpPr>
        <p:spPr>
          <a:xfrm>
            <a:off x="4341475" y="4114095"/>
            <a:ext cx="3756000" cy="46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dk1"/>
                </a:solidFill>
                <a:latin typeface="Poppins"/>
                <a:ea typeface="Poppins"/>
                <a:cs typeface="Poppins"/>
                <a:sym typeface="Poppins"/>
              </a:rPr>
              <a:t>You can visit our sister projects:</a:t>
            </a:r>
            <a:br>
              <a:rPr lang="en" sz="1000" b="1">
                <a:solidFill>
                  <a:schemeClr val="dk1"/>
                </a:solidFill>
                <a:latin typeface="Poppins"/>
                <a:ea typeface="Poppins"/>
                <a:cs typeface="Poppins"/>
                <a:sym typeface="Poppins"/>
              </a:rPr>
            </a:br>
            <a:r>
              <a:rPr lang="en" sz="1000" b="1" u="sng">
                <a:solidFill>
                  <a:schemeClr val="dk1"/>
                </a:solidFill>
                <a:latin typeface="Poppins"/>
                <a:ea typeface="Poppins"/>
                <a:cs typeface="Poppins"/>
                <a:sym typeface="Poppins"/>
                <a:hlinkClick r:id="rId7">
                  <a:extLst>
                    <a:ext uri="{A12FA001-AC4F-418D-AE19-62706E023703}">
                      <ahyp:hlinkClr xmlns:ahyp="http://schemas.microsoft.com/office/drawing/2018/hyperlinkcolor" val="tx"/>
                    </a:ext>
                  </a:extLst>
                </a:hlinkClick>
              </a:rPr>
              <a:t>FREEPIK</a:t>
            </a:r>
            <a:r>
              <a:rPr lang="en" sz="1000" b="1">
                <a:solidFill>
                  <a:schemeClr val="dk1"/>
                </a:solidFill>
                <a:latin typeface="Poppins"/>
                <a:ea typeface="Poppins"/>
                <a:cs typeface="Poppins"/>
                <a:sym typeface="Poppins"/>
              </a:rPr>
              <a:t> | </a:t>
            </a:r>
            <a:r>
              <a:rPr lang="en" sz="1000" b="1" u="sng">
                <a:solidFill>
                  <a:schemeClr val="dk1"/>
                </a:solidFill>
                <a:latin typeface="Poppins"/>
                <a:ea typeface="Poppins"/>
                <a:cs typeface="Poppins"/>
                <a:sym typeface="Poppins"/>
                <a:hlinkClick r:id="rId8">
                  <a:extLst>
                    <a:ext uri="{A12FA001-AC4F-418D-AE19-62706E023703}">
                      <ahyp:hlinkClr xmlns:ahyp="http://schemas.microsoft.com/office/drawing/2018/hyperlinkcolor" val="tx"/>
                    </a:ext>
                  </a:extLst>
                </a:hlinkClick>
              </a:rPr>
              <a:t>FLATICON</a:t>
            </a:r>
            <a:r>
              <a:rPr lang="en" sz="1000" b="1">
                <a:solidFill>
                  <a:schemeClr val="dk1"/>
                </a:solidFill>
                <a:latin typeface="Poppins"/>
                <a:ea typeface="Poppins"/>
                <a:cs typeface="Poppins"/>
                <a:sym typeface="Poppins"/>
              </a:rPr>
              <a:t> | </a:t>
            </a:r>
            <a:r>
              <a:rPr lang="en" sz="1000" b="1" u="sng">
                <a:solidFill>
                  <a:schemeClr val="dk1"/>
                </a:solidFill>
                <a:latin typeface="Poppins"/>
                <a:ea typeface="Poppins"/>
                <a:cs typeface="Poppins"/>
                <a:sym typeface="Poppins"/>
                <a:hlinkClick r:id="rId9">
                  <a:extLst>
                    <a:ext uri="{A12FA001-AC4F-418D-AE19-62706E023703}">
                      <ahyp:hlinkClr xmlns:ahyp="http://schemas.microsoft.com/office/drawing/2018/hyperlinkcolor" val="tx"/>
                    </a:ext>
                  </a:extLst>
                </a:hlinkClick>
              </a:rPr>
              <a:t>STORYSET</a:t>
            </a:r>
            <a:r>
              <a:rPr lang="en" sz="1000" b="1">
                <a:solidFill>
                  <a:schemeClr val="dk1"/>
                </a:solidFill>
                <a:latin typeface="Poppins"/>
                <a:ea typeface="Poppins"/>
                <a:cs typeface="Poppins"/>
                <a:sym typeface="Poppins"/>
              </a:rPr>
              <a:t> | </a:t>
            </a:r>
            <a:r>
              <a:rPr lang="en" sz="1000" b="1" u="sng">
                <a:solidFill>
                  <a:schemeClr val="dk1"/>
                </a:solidFill>
                <a:latin typeface="Poppins"/>
                <a:ea typeface="Poppins"/>
                <a:cs typeface="Poppins"/>
                <a:sym typeface="Poppins"/>
                <a:hlinkClick r:id="rId10">
                  <a:extLst>
                    <a:ext uri="{A12FA001-AC4F-418D-AE19-62706E023703}">
                      <ahyp:hlinkClr xmlns:ahyp="http://schemas.microsoft.com/office/drawing/2018/hyperlinkcolor" val="tx"/>
                    </a:ext>
                  </a:extLst>
                </a:hlinkClick>
              </a:rPr>
              <a:t>WEPIK</a:t>
            </a:r>
            <a:r>
              <a:rPr lang="en" sz="1000" b="1">
                <a:solidFill>
                  <a:schemeClr val="dk1"/>
                </a:solidFill>
                <a:uFill>
                  <a:noFill/>
                </a:uFill>
                <a:latin typeface="Poppins"/>
                <a:ea typeface="Poppins"/>
                <a:cs typeface="Poppins"/>
                <a:sym typeface="Poppins"/>
                <a:hlinkClick r:id="rId10">
                  <a:extLst>
                    <a:ext uri="{A12FA001-AC4F-418D-AE19-62706E023703}">
                      <ahyp:hlinkClr xmlns:ahyp="http://schemas.microsoft.com/office/drawing/2018/hyperlinkcolor" val="tx"/>
                    </a:ext>
                  </a:extLst>
                </a:hlinkClick>
              </a:rPr>
              <a:t> </a:t>
            </a:r>
            <a:r>
              <a:rPr lang="en" sz="1000" b="1">
                <a:solidFill>
                  <a:schemeClr val="dk1"/>
                </a:solidFill>
                <a:latin typeface="Poppins"/>
                <a:ea typeface="Poppins"/>
                <a:cs typeface="Poppins"/>
                <a:sym typeface="Poppins"/>
              </a:rPr>
              <a:t>| </a:t>
            </a:r>
            <a:r>
              <a:rPr lang="en" sz="1000" b="1" u="sng">
                <a:solidFill>
                  <a:schemeClr val="dk1"/>
                </a:solidFill>
                <a:latin typeface="Poppins"/>
                <a:ea typeface="Poppins"/>
                <a:cs typeface="Poppins"/>
                <a:sym typeface="Poppins"/>
                <a:hlinkClick r:id="rId11">
                  <a:extLst>
                    <a:ext uri="{A12FA001-AC4F-418D-AE19-62706E023703}">
                      <ahyp:hlinkClr xmlns:ahyp="http://schemas.microsoft.com/office/drawing/2018/hyperlinkcolor" val="tx"/>
                    </a:ext>
                  </a:extLst>
                </a:hlinkClick>
              </a:rPr>
              <a:t>VIDEVO</a:t>
            </a:r>
            <a:endParaRPr sz="1000" b="1">
              <a:solidFill>
                <a:schemeClr val="dk1"/>
              </a:solidFill>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6DF5928E-2EFD-6F59-B83F-98FEC4FFC9B8}"/>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11D5E705-8702-CC0A-B1C1-D3C9C74E1F98}"/>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F8D2685B-F927-5B82-58C9-063D75157A68}"/>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3003E855-C345-415C-BC5D-B55B203E341A}"/>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5B761967-6EBC-CD2A-5EA5-734C883FAC2F}"/>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30F5AA27-6222-4C1C-90F4-F584B39C6873}"/>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74695574-A241-EA4B-1004-79891F2917D4}"/>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FA922FFF-C99D-D4F6-C5A6-1E3A85F0FBB9}"/>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40F2597A-72C4-8EFB-B897-FC70C314B6CC}"/>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B0C0B6FD-1625-BA22-DEBE-3975225DA776}"/>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79183FEA-F45D-7655-9296-C984197E9C0C}"/>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479D4819-2754-DC3E-66A2-EB4F917CFCF0}"/>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8F3FCFB9-85FD-1EB6-F169-E2A66E0F9897}"/>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61E8F5DC-A781-BC0F-08E3-00BB0C91A478}"/>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44CC8FA1-670A-778D-BC88-453A4A07D569}"/>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E8CE7490-A634-2DAA-4895-6F4FBEA4BAE6}"/>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EC24D614-5577-7556-34FE-A1965E63F5F1}"/>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6AFF36CD-2973-ADE0-5E6B-31E970F344E0}"/>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29C63D97-1501-C621-DFD6-6E5505437505}"/>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98F1FC97-4780-D96E-2794-B4B446381416}"/>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CB8CE6CF-ED31-EDBB-DE3A-D03A4846B186}"/>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B85229A6-BC66-51D0-32B5-B23ED5B32DDF}"/>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54BD1A09-762B-44BA-A11B-88315258909C}"/>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D36FECA2-465C-4759-F57E-A81F0E94CA19}"/>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FDFD9E26-2760-B150-BAE6-1A7A8F396C62}"/>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8BB09E58-38F8-D9E6-C47C-5D024CD82C36}"/>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3E65EEBD-DD6A-B5AB-B19F-773E053AC9FB}"/>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028B0FF1-9C4B-5349-D4E4-64A48310D32C}"/>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2A4EEB0A-987D-563D-6471-C2A59020A23B}"/>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9143317C-7B50-CAB5-A3C6-8C0B5589ECC7}"/>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A0947895-9B46-F30A-7409-92B002926F58}"/>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9F854333-6EE2-DDFF-736C-677B19B88802}"/>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2B041DCD-267E-CD74-778D-7144998DFC89}"/>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2EDC7202-FD64-B9E1-6D09-A69EA128A333}"/>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E3E84785-D706-87B7-B52C-BAABA31A0EDE}"/>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B9D4CF12-4A83-7513-9267-DD1EF95F47C0}"/>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C5554EA4-A2C5-D73D-B446-A2FEDF6C6C73}"/>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39E1DC7F-8586-EE55-93D4-9FD2A03214C9}"/>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EC1CD4DD-DFF8-39BC-250C-DEAE25A88D76}"/>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5F6D81BE-3E9C-BFB7-9CF1-C184EB4E9FE5}"/>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67A87744-960A-7A87-43E4-D5B0DC843DB1}"/>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6B336028-C479-795B-CC8F-C0AB93307BCB}"/>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4F12557F-F5B4-33F1-FE2F-9CAD62D4DAE1}"/>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BCA01DD5-288A-DCC0-53FD-0FD35B8AE5D3}"/>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30865871-F6A8-46B4-5A7C-00489C68724F}"/>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03C8E628-8928-5DC8-78DC-C1900568C89A}"/>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0EE0AE0E-8901-2A5B-F41B-F7FF130C2650}"/>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75AFCBDB-7308-01D1-C572-464EA0362A0A}"/>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82DC2D36-4BB9-DE46-D11E-6A10B0390CEA}"/>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D24EC85D-157B-DCD6-12D3-1978C1A88C2D}"/>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8CD2CB2F-580F-4C5A-8B69-027B7428A484}"/>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3EA08E70-DB37-54FE-9DCD-1C0CB94D35FE}"/>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B10CB525-E74A-A956-9387-A755DA221E84}"/>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92969E95-2754-3686-3877-8419E0E93ABB}"/>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B81CD3D5-AD3A-939E-078A-B54781ED16F3}"/>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917FACA3-343C-0415-60DD-4D7C52F61683}"/>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822186CC-AF3F-9EA8-0CCB-EB03630FC26D}"/>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379A428C-D804-FAFA-2173-B9103D823BB2}"/>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35B3F31B-B1A7-4538-2AF4-F9B73F78C433}"/>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A794EB8F-D5FA-DE9F-0C99-3B0E54BE2645}"/>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74CEA4B3-B794-AA0E-4987-16D263B3F1F9}"/>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12C901DF-8505-3577-6BE8-53C75F210BBE}"/>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3011037F-D632-B602-C9EF-F67D25781A9D}"/>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FC3C728F-6828-B27F-C7B2-C4BAF3390F21}"/>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D6955A62-CEA5-28D3-428C-044DE487E3C9}"/>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C1B00498-C09F-5E51-114A-1C88C654140C}"/>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260B01DE-54FE-28D9-3326-F755919D77DF}"/>
              </a:ext>
            </a:extLst>
          </p:cNvPr>
          <p:cNvSpPr txBox="1"/>
          <p:nvPr/>
        </p:nvSpPr>
        <p:spPr>
          <a:xfrm>
            <a:off x="880245" y="629830"/>
            <a:ext cx="7438588" cy="3046988"/>
          </a:xfrm>
          <a:prstGeom prst="rect">
            <a:avLst/>
          </a:prstGeom>
          <a:noFill/>
        </p:spPr>
        <p:txBody>
          <a:bodyPr wrap="square">
            <a:spAutoFit/>
          </a:bodyPr>
          <a:lstStyle/>
          <a:p>
            <a:r>
              <a:rPr lang="fr-FR" sz="2400" b="1" dirty="0">
                <a:solidFill>
                  <a:srgbClr val="C00000"/>
                </a:solidFill>
                <a:latin typeface="Georgia" panose="02040502050405020303" pitchFamily="18" charset="0"/>
              </a:rPr>
              <a:t>Deux types de disciples</a:t>
            </a:r>
            <a:endParaRPr lang="ro-RO" sz="2400" b="1" dirty="0">
              <a:solidFill>
                <a:srgbClr val="C00000"/>
              </a:solidFill>
              <a:latin typeface="Georgia" panose="02040502050405020303" pitchFamily="18" charset="0"/>
            </a:endParaRPr>
          </a:p>
          <a:p>
            <a:r>
              <a:rPr lang="fr-FR" sz="2400" dirty="0">
                <a:solidFill>
                  <a:schemeClr val="tx1">
                    <a:lumMod val="75000"/>
                    <a:lumOff val="25000"/>
                  </a:schemeClr>
                </a:solidFill>
                <a:latin typeface="Georgia" panose="02040502050405020303" pitchFamily="18" charset="0"/>
              </a:rPr>
              <a:t>Il y avait ceux qui étaient « disciples » (Jean 6:60), et il y avait ceux qui étaient « vraiment mes disciples » (Jean 8:31). </a:t>
            </a:r>
            <a:endParaRPr lang="ro-RO" sz="2400" dirty="0">
              <a:solidFill>
                <a:schemeClr val="tx1">
                  <a:lumMod val="75000"/>
                  <a:lumOff val="25000"/>
                </a:schemeClr>
              </a:solidFill>
              <a:latin typeface="Georgia" panose="02040502050405020303" pitchFamily="18" charset="0"/>
            </a:endParaRPr>
          </a:p>
          <a:p>
            <a:endParaRPr lang="fr-FR" sz="2400" dirty="0">
              <a:solidFill>
                <a:schemeClr val="tx1">
                  <a:lumMod val="75000"/>
                  <a:lumOff val="25000"/>
                </a:schemeClr>
              </a:solidFill>
              <a:latin typeface="Georgia" panose="02040502050405020303" pitchFamily="18" charset="0"/>
            </a:endParaRPr>
          </a:p>
          <a:p>
            <a:r>
              <a:rPr lang="fr-FR" sz="2400" b="1" dirty="0">
                <a:solidFill>
                  <a:srgbClr val="C00000"/>
                </a:solidFill>
                <a:latin typeface="Georgia" panose="02040502050405020303" pitchFamily="18" charset="0"/>
              </a:rPr>
              <a:t>Est-il un appel pour tout le monde ?</a:t>
            </a:r>
          </a:p>
          <a:p>
            <a:r>
              <a:rPr lang="fr-FR" sz="2400" dirty="0">
                <a:solidFill>
                  <a:schemeClr val="tx1">
                    <a:lumMod val="75000"/>
                    <a:lumOff val="25000"/>
                  </a:schemeClr>
                </a:solidFill>
                <a:latin typeface="Georgia" panose="02040502050405020303" pitchFamily="18" charset="0"/>
              </a:rPr>
              <a:t> C’est le seul chemin sûr et heureux pour nous dans ce monde !</a:t>
            </a:r>
          </a:p>
        </p:txBody>
      </p:sp>
    </p:spTree>
    <p:extLst>
      <p:ext uri="{BB962C8B-B14F-4D97-AF65-F5344CB8AC3E}">
        <p14:creationId xmlns:p14="http://schemas.microsoft.com/office/powerpoint/2010/main" val="1799404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0FA2A7A1-5DF4-4621-2736-9911D52F70CE}"/>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50E65494-795B-BFCA-F002-601CC2861B82}"/>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C5312FB3-5EBA-A814-899D-56C41D1D68EF}"/>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8D01FABF-222E-7E70-E8CF-044AA8E7896C}"/>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E750E15F-7A55-3266-E213-C75A1F058B32}"/>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8EC0A07D-D348-E0AD-76FF-0826859529D2}"/>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A90744C3-7979-23E7-476F-EADD6A6D4137}"/>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D6A843B8-0097-C595-8FF4-114F279CD748}"/>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D642B389-7DE4-4358-5651-5AF14D971726}"/>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6947F517-70C5-BF27-994F-6EB7E56FCB69}"/>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0DC4776E-0750-AF50-04DF-0BD7943B207E}"/>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6E22F0A4-E18F-4556-2249-C634A9285F0D}"/>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1280ECD2-5ADC-7470-F27A-14FF994EF46E}"/>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55062C51-6D5D-2580-3747-702498B21038}"/>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AC5E3B5F-FBD3-ABEA-6E3A-37A902BDCDDF}"/>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6DF85B31-6B03-6249-C5A7-23AF089A78C8}"/>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C1182296-424B-FF15-29A9-1DC26A6B886E}"/>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4D66F8AB-7DB0-FC2D-EB4C-DAF3EE5B72DB}"/>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E336B16F-AFE2-9BB5-7ADE-193AF07DDB64}"/>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8FE77555-C3D3-0E82-865D-607DF760AAD2}"/>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DAD864EB-BDFA-F0A5-995A-AF0D32CF42DF}"/>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C51662E7-CAD7-B3A9-0479-E15B072B97A0}"/>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A624ACD5-715F-5877-91BE-7AC588EF56C6}"/>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2B07569E-17A0-FF64-E0AF-3D43413E56F7}"/>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38BA1F98-E5CF-85ED-7872-1D4D938902BE}"/>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0465AF7E-F643-ED83-A7AD-F995C8FDE8FC}"/>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A3D78643-9DE9-49D1-0017-6E05B3B2A3E6}"/>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6375E001-72A7-A7B1-2B4D-ADD5AB28787B}"/>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C8501521-282D-BE66-E6ED-8C352C5DF07B}"/>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C4BE9159-F2C3-2C82-61CF-BBEAEF01CF96}"/>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08E2F546-4811-A3B9-C71C-6C64CB42ABB8}"/>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0460C7BC-C013-1CE6-803D-DD694441CE6E}"/>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77D03D02-617E-F9AD-160A-2C180E1801D8}"/>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CCF8425E-C4E5-7B6B-28FC-49E37D38AD0A}"/>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9612E41C-5CD1-6F98-80EE-2F12E77A04E7}"/>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30B4322D-4E87-0655-BDD6-609D93E2824F}"/>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34E92B49-9367-5EEE-445F-DC50587F19AD}"/>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4B0D4D05-7F86-4F9B-2F46-694E60C3167D}"/>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08150C5D-AB4F-5499-4915-4CA3C91F619C}"/>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A3EDE56B-1655-1F5F-A320-FF0B3BBA6614}"/>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8553699A-E2D7-9D78-1C22-D36948AA40DC}"/>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B7810BCA-3039-DBE5-54FB-D6923B3D61B6}"/>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043649A4-A0BB-FADF-B86D-701EBE3C8FDB}"/>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27FDD5A3-50F0-5221-8E06-5FD46CC96825}"/>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3AE02B2C-957F-6E4A-BB04-BB9E6AFA00AC}"/>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59557C04-A68B-7549-23E9-B5D4EB79C019}"/>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05867B22-EAA8-6E41-DA2C-3E0903146F99}"/>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80050044-C2E8-5CA8-F6BA-CE9ED61BCB18}"/>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3F186C5D-1A11-A12C-4254-7BF75AF75737}"/>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4C774399-433A-3E8A-F2E5-BAF5EEB02588}"/>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9F27B0B3-51A8-5B72-733D-A5E9E6B5779E}"/>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52FF6D31-A5BA-FBCA-2D68-CF21DE78B905}"/>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E3E4B104-AE0E-0F51-BE1A-FD399764D427}"/>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501F6600-B02F-FC04-85D3-D4D251248802}"/>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F20CE848-D542-54AF-AD9E-982738529845}"/>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86DD5137-0120-B26E-2226-3FE7D67C3C66}"/>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C822828F-8D5B-CB97-D9F2-7A391D2E0A6B}"/>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9C4D4C3A-78B5-4CA6-802D-F2A16F720337}"/>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203C6BD6-536E-EB06-18D9-B2F2C6AC1908}"/>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B2FF461C-7C2B-D5AE-7DC1-386A8F3454EF}"/>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50D21D38-1CC5-9093-1CC1-FB6CBF8BA0D2}"/>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C53ADAD4-462D-243A-B816-479F06FCA25D}"/>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FA8F0413-A87A-7102-DE0C-BB71EC5F85DF}"/>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62EB7496-1C05-AAD4-384A-4978E0FF285E}"/>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02127C06-DCBE-D848-1BEE-282986FD7791}"/>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1457F640-B7DA-A567-59EC-64C8DA83BB1D}"/>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97BA0D79-9408-2722-7F20-616E44A3AB7F}"/>
              </a:ext>
            </a:extLst>
          </p:cNvPr>
          <p:cNvSpPr txBox="1"/>
          <p:nvPr/>
        </p:nvSpPr>
        <p:spPr>
          <a:xfrm>
            <a:off x="931385" y="242641"/>
            <a:ext cx="7438588" cy="4401205"/>
          </a:xfrm>
          <a:prstGeom prst="rect">
            <a:avLst/>
          </a:prstGeom>
          <a:noFill/>
        </p:spPr>
        <p:txBody>
          <a:bodyPr wrap="square">
            <a:spAutoFit/>
          </a:bodyPr>
          <a:lstStyle/>
          <a:p>
            <a:r>
              <a:rPr lang="ro-RO" sz="2000" b="1" dirty="0">
                <a:solidFill>
                  <a:srgbClr val="C00000"/>
                </a:solidFill>
                <a:latin typeface="Georgia" panose="02040502050405020303" pitchFamily="18" charset="0"/>
              </a:rPr>
              <a:t>Mathieu </a:t>
            </a:r>
            <a:r>
              <a:rPr lang="fr-FR" sz="2000" b="1" dirty="0">
                <a:solidFill>
                  <a:srgbClr val="C00000"/>
                </a:solidFill>
                <a:latin typeface="Georgia" panose="02040502050405020303" pitchFamily="18" charset="0"/>
              </a:rPr>
              <a:t>4:18-22</a:t>
            </a:r>
            <a:r>
              <a:rPr lang="ro-RO" sz="2000" b="1" dirty="0">
                <a:solidFill>
                  <a:srgbClr val="C00000"/>
                </a:solidFill>
                <a:latin typeface="Georgia" panose="02040502050405020303" pitchFamily="18" charset="0"/>
              </a:rPr>
              <a:t>  Roi - sujet</a:t>
            </a:r>
          </a:p>
          <a:p>
            <a:endParaRPr lang="fr-FR"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Tout d’abord, dans Matthieu, c’est </a:t>
            </a:r>
            <a:r>
              <a:rPr lang="fr-FR" sz="2000" dirty="0">
                <a:solidFill>
                  <a:srgbClr val="C00000"/>
                </a:solidFill>
                <a:latin typeface="Georgia" panose="02040502050405020303" pitchFamily="18" charset="0"/>
              </a:rPr>
              <a:t>le roi qui appelle</a:t>
            </a:r>
            <a:r>
              <a:rPr lang="fr-FR" sz="2000" dirty="0">
                <a:solidFill>
                  <a:schemeClr val="tx1">
                    <a:lumMod val="75000"/>
                    <a:lumOff val="25000"/>
                  </a:schemeClr>
                </a:solidFill>
                <a:latin typeface="Georgia" panose="02040502050405020303" pitchFamily="18" charset="0"/>
              </a:rPr>
              <a:t>. Or, nous savons que le roi est celui qui représente l’autorité absolue.</a:t>
            </a:r>
            <a:r>
              <a:rPr lang="ro-RO" sz="2000" dirty="0">
                <a:solidFill>
                  <a:schemeClr val="tx1">
                    <a:lumMod val="75000"/>
                    <a:lumOff val="25000"/>
                  </a:schemeClr>
                </a:solidFill>
                <a:latin typeface="Georgia" panose="02040502050405020303" pitchFamily="18" charset="0"/>
              </a:rPr>
              <a:t> </a:t>
            </a: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 Si le Seigneur nous appelle par sa merveilleuse grâce, nous bénit, puis nous appelle à nouveau à une forme particulière de </a:t>
            </a:r>
            <a:r>
              <a:rPr lang="fr-FR" sz="2000" dirty="0">
                <a:solidFill>
                  <a:srgbClr val="C00000"/>
                </a:solidFill>
                <a:latin typeface="Georgia" panose="02040502050405020303" pitchFamily="18" charset="0"/>
              </a:rPr>
              <a:t>service </a:t>
            </a:r>
            <a:r>
              <a:rPr lang="fr-FR" sz="2000" dirty="0">
                <a:solidFill>
                  <a:schemeClr val="tx1">
                    <a:lumMod val="75000"/>
                    <a:lumOff val="25000"/>
                  </a:schemeClr>
                </a:solidFill>
                <a:latin typeface="Georgia" panose="02040502050405020303" pitchFamily="18" charset="0"/>
              </a:rPr>
              <a:t>ou de </a:t>
            </a:r>
            <a:r>
              <a:rPr lang="fr-FR" sz="2000" dirty="0">
                <a:solidFill>
                  <a:srgbClr val="C00000"/>
                </a:solidFill>
                <a:latin typeface="Georgia" panose="02040502050405020303" pitchFamily="18" charset="0"/>
              </a:rPr>
              <a:t>représentation</a:t>
            </a:r>
            <a:r>
              <a:rPr lang="fr-FR" sz="2000" dirty="0">
                <a:solidFill>
                  <a:schemeClr val="tx1">
                    <a:lumMod val="75000"/>
                    <a:lumOff val="25000"/>
                  </a:schemeClr>
                </a:solidFill>
                <a:latin typeface="Georgia" panose="02040502050405020303" pitchFamily="18" charset="0"/>
              </a:rPr>
              <a:t> pour lui, nous sommes obligés d’obéir. </a:t>
            </a:r>
            <a:endParaRPr lang="ro-RO" sz="2000" dirty="0">
              <a:solidFill>
                <a:schemeClr val="tx1">
                  <a:lumMod val="75000"/>
                  <a:lumOff val="25000"/>
                </a:schemeClr>
              </a:solidFill>
              <a:latin typeface="Georgia" panose="02040502050405020303" pitchFamily="18" charset="0"/>
            </a:endParaRPr>
          </a:p>
          <a:p>
            <a:endParaRPr lang="fr-FR"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Nous sommes </a:t>
            </a:r>
            <a:r>
              <a:rPr lang="fr-FR" sz="2000" b="1" u="sng" dirty="0">
                <a:solidFill>
                  <a:srgbClr val="C00000"/>
                </a:solidFill>
                <a:latin typeface="Georgia" panose="02040502050405020303" pitchFamily="18" charset="0"/>
              </a:rPr>
              <a:t>obligés</a:t>
            </a:r>
            <a:r>
              <a:rPr lang="fr-FR" sz="2000" dirty="0">
                <a:solidFill>
                  <a:schemeClr val="tx1">
                    <a:lumMod val="75000"/>
                    <a:lumOff val="25000"/>
                  </a:schemeClr>
                </a:solidFill>
                <a:latin typeface="Georgia" panose="02040502050405020303" pitchFamily="18" charset="0"/>
              </a:rPr>
              <a:t> de persévérer tant qu’il nous donne la force, et nous sommes obligés de continuer jusqu’à ce qu’il nous di</a:t>
            </a:r>
            <a:r>
              <a:rPr lang="ro-RO" sz="2000" dirty="0">
                <a:solidFill>
                  <a:schemeClr val="tx1">
                    <a:lumMod val="75000"/>
                    <a:lumOff val="25000"/>
                  </a:schemeClr>
                </a:solidFill>
                <a:latin typeface="Georgia" panose="02040502050405020303" pitchFamily="18" charset="0"/>
              </a:rPr>
              <a:t>t</a:t>
            </a:r>
            <a:r>
              <a:rPr lang="fr-FR" sz="2000" dirty="0">
                <a:solidFill>
                  <a:schemeClr val="tx1">
                    <a:lumMod val="75000"/>
                    <a:lumOff val="25000"/>
                  </a:schemeClr>
                </a:solidFill>
                <a:latin typeface="Georgia" panose="02040502050405020303" pitchFamily="18" charset="0"/>
              </a:rPr>
              <a:t> d’y renoncer.</a:t>
            </a:r>
          </a:p>
          <a:p>
            <a:endParaRPr lang="fr-FR" sz="20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3553023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5A5F0E5A-C4ED-2140-FF3F-BF74B8BFF514}"/>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E93AE2ED-7410-9D05-8836-41C6DEA3565D}"/>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A40C3339-95CE-E507-DA0C-2AFFEDDEE7FA}"/>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8411D071-1A73-FD96-B86F-1864080FF955}"/>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834A80B1-E0B9-0AB9-8B45-32755E667959}"/>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C8106B77-76C3-B85D-8E1F-23E83514F4CF}"/>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AFD56B07-7C18-14EB-AF7C-2B257441A48E}"/>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1234E229-C2B9-1A5E-FD08-C95B8E30AB02}"/>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418F05C1-3112-9549-13C7-7BD1A9883C88}"/>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96337240-F2FF-C9B6-CC2E-428303C7E4B2}"/>
              </a:ext>
            </a:extLst>
          </p:cNvPr>
          <p:cNvGrpSpPr/>
          <p:nvPr/>
        </p:nvGrpSpPr>
        <p:grpSpPr>
          <a:xfrm>
            <a:off x="354513" y="0"/>
            <a:ext cx="8098178" cy="4861047"/>
            <a:chOff x="684708" y="186704"/>
            <a:chExt cx="7774729" cy="4674343"/>
          </a:xfrm>
        </p:grpSpPr>
        <p:grpSp>
          <p:nvGrpSpPr>
            <p:cNvPr id="3658" name="Google Shape;3658;p38">
              <a:extLst>
                <a:ext uri="{FF2B5EF4-FFF2-40B4-BE49-F238E27FC236}">
                  <a16:creationId xmlns:a16="http://schemas.microsoft.com/office/drawing/2014/main" id="{505843CD-C8B3-2C32-C911-373EA12BA036}"/>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60F5E910-1C3F-1A04-05C5-9680320B0CF7}"/>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6533A0A9-3D0A-E2D8-368B-3C37CAF9F8A7}"/>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2CE804B9-9144-A36A-4C78-3B734B638BC5}"/>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F24385E0-F81C-9EC4-D1D9-064A85ADD214}"/>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FB985F68-BE27-70B2-F2B1-16428FA13226}"/>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42155105-1F9D-F377-216F-AB718FEDE6C0}"/>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DC0A0E6D-AA33-9AC4-8B4C-51068272B789}"/>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37A1988B-C20A-E7E0-11AB-D0EBCAA509DD}"/>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02F6B517-ACBD-AFE3-DFC2-C7483C359963}"/>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7656EA63-E275-BCDC-B483-3881539F487A}"/>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CB7F2352-6839-CF60-DB1C-9A285E69B5FB}"/>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B73E8E5B-5081-02DA-690C-073E8F2AF97E}"/>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2F336D83-0CF8-05AA-7AC0-96ECF85172F3}"/>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14562E05-7BB0-6E31-3898-5342CF258F71}"/>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5539391D-520B-3A6E-60B4-D6A3FA01A291}"/>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D96D9D90-5B0E-9469-C106-EE67C2CFB55E}"/>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7E799589-4C5B-89EA-567F-24BF513127C4}"/>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E8D1F3D7-B58C-6C53-211F-87E89C765D5A}"/>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68D64156-D219-3D21-E78B-C1CE4BC3BC0E}"/>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974CF0CF-4F3B-A10B-0E74-C1DA0AB3B5B0}"/>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208FF22F-066E-6801-7AFE-AA209F133C93}"/>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9CC7FE15-294F-E61D-1CF4-BB5D23040999}"/>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5AC163D0-EE92-3284-8D41-3FCBDB92EF3A}"/>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00349F71-7BA9-8B1E-9033-B37A90F3AB8A}"/>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89C50892-81DC-328A-0293-BDA6EAB8CF4B}"/>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1B5F0391-1E15-58E8-4EEC-9C64D27FF9F6}"/>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A20D1C77-7A39-4897-B695-57728F969A7B}"/>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122FF02A-8A70-46B8-8691-AEE701AF421B}"/>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700A5273-C1DE-CF63-7322-C25C6439C25F}"/>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28B11DEC-054D-484A-EAAC-E8EE908438FA}"/>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72F7C682-6D37-ADA3-2F50-8E099C0ED454}"/>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078C44E6-C279-8595-6E56-8BC700577BE7}"/>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47BA9BBE-FA74-A52E-FB30-734C3D846CDB}"/>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C820FCEF-BE91-04FE-C99D-336EB5D3FEBD}"/>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FFF652B7-7BE7-CBDD-4E3D-96B04078A2B8}"/>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85697719-9BFC-0F09-1ED3-B11865450710}"/>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EC9869DA-731C-4E7E-1B24-8DBA31DEDA0C}"/>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3D9D7C6F-F410-3D14-001F-BFD866E6EA38}"/>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2ED497E4-0B48-2F58-8CF9-2266136B755B}"/>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C7EFC7D2-DBB0-3BF4-8A60-D5F4257C5343}"/>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6F40E0EC-C5C2-187B-130B-F500B79D2F6F}"/>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9751E652-8105-2C31-1EAB-A99D217BE188}"/>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A72B51C0-9C18-A1D1-2F77-5E439E5C2C04}"/>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5D0E10A6-2BD8-8FD6-BC85-4C2C104A1FA0}"/>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23289A3C-2A3E-0FB1-F695-0F9029CB4610}"/>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38A120F9-B6A7-202E-95E0-B51547D6E5D1}"/>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BAEFD320-34FE-52EE-222E-B29138C68AB3}"/>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4EFDA3CC-4941-0FF2-96A9-43A8EB325875}"/>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16E0AF5D-0586-CC87-C3C7-C77EFF732C9F}"/>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B108946D-6E7C-C03C-DC6F-ABE315F1889E}"/>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75727CD2-E7B1-C11F-780E-9AAF22115425}"/>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AF56BC57-702B-0BA3-F56F-ED48C1C89A7E}"/>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7C7E928E-4A58-6287-8DD0-2877F8959D59}"/>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AFDC0CC6-1F70-4094-F0E0-588E56D6D34C}"/>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53CA8A5D-0289-50AB-2285-E4BF3207F205}"/>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ED56D48B-24BF-BA8C-FD52-921AB8A98DC0}"/>
              </a:ext>
            </a:extLst>
          </p:cNvPr>
          <p:cNvSpPr txBox="1"/>
          <p:nvPr/>
        </p:nvSpPr>
        <p:spPr>
          <a:xfrm>
            <a:off x="892597" y="453998"/>
            <a:ext cx="7438588" cy="3785652"/>
          </a:xfrm>
          <a:prstGeom prst="rect">
            <a:avLst/>
          </a:prstGeom>
          <a:noFill/>
        </p:spPr>
        <p:txBody>
          <a:bodyPr wrap="square">
            <a:spAutoFit/>
          </a:bodyPr>
          <a:lstStyle/>
          <a:p>
            <a:r>
              <a:rPr lang="fr-FR" sz="2000" dirty="0">
                <a:solidFill>
                  <a:schemeClr val="tx1">
                    <a:lumMod val="75000"/>
                    <a:lumOff val="25000"/>
                  </a:schemeClr>
                </a:solidFill>
                <a:latin typeface="Georgia" panose="02040502050405020303" pitchFamily="18" charset="0"/>
              </a:rPr>
              <a:t>Mais lorsque le roi nous appelle à faire quelque chose pour lui, c’est toujours extrêmement important car cela s’inscrit dans son plan et il veut que nous obéissions. </a:t>
            </a:r>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a:p>
            <a:r>
              <a:rPr lang="ro-RO" sz="2000" dirty="0">
                <a:solidFill>
                  <a:schemeClr val="tx1">
                    <a:lumMod val="75000"/>
                    <a:lumOff val="25000"/>
                  </a:schemeClr>
                </a:solidFill>
                <a:latin typeface="Georgia" panose="02040502050405020303" pitchFamily="18" charset="0"/>
              </a:rPr>
              <a:t>1 Samuel 3:10 </a:t>
            </a:r>
            <a:r>
              <a:rPr lang="fr-FR" sz="2000" dirty="0">
                <a:solidFill>
                  <a:schemeClr val="tx1">
                    <a:lumMod val="75000"/>
                    <a:lumOff val="25000"/>
                  </a:schemeClr>
                </a:solidFill>
                <a:latin typeface="Georgia" panose="02040502050405020303" pitchFamily="18" charset="0"/>
              </a:rPr>
              <a:t>Et l’Éternel vint et se tint là, et appela comme les autres fois : Samuel ! Samuel ! Et Samuel dit : Parle, car ton serviteur écoute.</a:t>
            </a:r>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Le merveilleux privilège d’être son disciple, d’apprendre de lui, de faire sa volonté, de refléter son caractère, et ainsi, dans ce monde, de manifester quelque chose pour son plaisir et pour sa gloire. </a:t>
            </a:r>
            <a:endParaRPr lang="en-US" sz="20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831468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439714C4-E37A-2643-3B02-D840C4AB1EC9}"/>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4335E9C1-2025-8FC6-CF89-D0EFB8CCAEC0}"/>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9A24128C-ED99-C0B6-30C5-1798CA756255}"/>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1DA7B96D-A470-4686-8F87-CAC6BDA4816B}"/>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933F1C74-6EE6-12AB-4302-FA0B85D243F6}"/>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B2256D5A-C6F4-E029-FAE2-996BB76D61A4}"/>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EF0C274B-ED43-FA02-9C67-DE571FE43456}"/>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D122C692-8E96-9C46-D1E1-C2B9CD76A065}"/>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57AF3AFA-0C46-EF91-E0AF-8DABC0DD69AC}"/>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EB56D8EE-017D-5538-D210-D2FB3AFABC66}"/>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C050A120-2FE8-9B3C-5E16-62794C83CE62}"/>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73E22125-C605-4453-25D5-8AEBB5CE4F22}"/>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77B0CFCC-1898-01A5-28F7-0EB12666FF19}"/>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0E86E223-8F59-00E8-12BA-0B9EA5E3B6F6}"/>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F133D56F-2ABF-A2DA-07A7-1766800CDE34}"/>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AF2F6940-18ED-6F85-7FBD-A5D4D1DEA864}"/>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699AEA2A-3B16-B060-698B-6643709CE950}"/>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7EC273AB-DA23-1035-34D4-F2748B31E1DC}"/>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839098DF-8C13-9486-FC8D-997B00EF9D26}"/>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AF932B0F-5D60-7EB2-8EB7-D328787B0B01}"/>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4D19A708-70A2-5BDB-E090-0783ED92F3AF}"/>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BCB8E8D7-0DE3-ED75-93A0-065B4FAA797D}"/>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04B09860-18A8-578C-AEC7-5F99F1372280}"/>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19616940-F501-92B3-F969-2C19AD466B49}"/>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6C34ACB5-A001-B535-9E19-3C2DCABE2E43}"/>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FE0193D0-E433-4698-6EEC-B6144BA96035}"/>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B39BC43C-53A3-40B3-1D48-D1F80585F86C}"/>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FA8733B7-6AF3-82B9-A41D-979DF00CC5FB}"/>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3D77C6BD-CD08-80B7-B915-929649638416}"/>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7F23DA71-06B5-0636-63F8-CEDDAE7ED8D0}"/>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6EE98515-7800-1365-9573-B56F15155E71}"/>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543DDE55-F84F-2D96-CC6F-0D0A8CAECAAE}"/>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069041B1-759D-C622-F7CB-3A4F0575C892}"/>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21DC8985-900B-0C1F-BD92-D1BC07184C52}"/>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220EC52B-F174-FF4B-AD7A-6C531BCF9620}"/>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0E65F033-97BF-C170-CE9D-AE00BEDC9BD1}"/>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34952746-C0F5-31F7-7947-C4A24CB79613}"/>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DF016C6E-D8A4-A071-1484-358F2C99D2F6}"/>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368B57F1-5511-D592-5932-1F695AB06D00}"/>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49759E9D-8F7D-1221-4483-62D42F78EB83}"/>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DA11F107-DBF1-CB07-F04F-4786BA138342}"/>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2D4D2131-FA36-828A-F9EE-8E9063107C2E}"/>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C056AD39-0262-BC48-08C3-301292700FAA}"/>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77CB7D04-9A3F-99DF-F6C3-387D949ABCC7}"/>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E4B608F0-1D5F-6186-24C3-E235C2DBA2FC}"/>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781736F6-8F89-F7B5-A8D6-B38E2523028D}"/>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8C31AA1C-1EEC-DDC8-0623-4EC70253E675}"/>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37845A1E-FFA3-49C9-B039-46F29E766D20}"/>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13A169F7-E32C-F619-75C9-68F7CEF7FA2B}"/>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FFB0CB89-DB47-5F0C-D03D-3DFE5082276E}"/>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9AFE380E-1C7C-69D3-2492-FDCBB4D49C49}"/>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A03F97B0-2C08-FB95-3E5D-347FFBFB142C}"/>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36B50C1C-495E-43C5-F8E3-3DE1F3DA157A}"/>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656DB57E-AE54-4F87-2DE8-482DD381AE14}"/>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2E0B9F98-3759-BFFE-E48F-564BFA5AD076}"/>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2DC36080-9D59-E2BB-3E2A-870C8B4F403C}"/>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4E4BD8B3-868A-DFF2-615E-FF42787C5AC4}"/>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00D339A8-4BAB-2142-13FF-959F71979896}"/>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083AE7D0-E203-B55D-5737-EB058ACAA70C}"/>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D5FE2CB5-A97F-D384-9152-01A9F3C686CD}"/>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BBFDC10E-1ADF-FF36-0AFF-1044C0D47239}"/>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1F184F3D-BEC4-23DF-4AF6-2882837BF0A8}"/>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1798AA5A-E50D-4106-DF4C-7002C1173556}"/>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EF58C262-63FE-D4D3-605F-6843FC3B5283}"/>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A460A639-F298-4545-AA3C-0DE02EADEA99}"/>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86DE0940-BB81-A0BE-57AC-AADF988799FC}"/>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4767249B-446F-B277-72C6-4B407AF2DA1B}"/>
              </a:ext>
            </a:extLst>
          </p:cNvPr>
          <p:cNvSpPr txBox="1"/>
          <p:nvPr/>
        </p:nvSpPr>
        <p:spPr>
          <a:xfrm>
            <a:off x="943444" y="446447"/>
            <a:ext cx="7438588" cy="3816429"/>
          </a:xfrm>
          <a:prstGeom prst="rect">
            <a:avLst/>
          </a:prstGeom>
          <a:noFill/>
        </p:spPr>
        <p:txBody>
          <a:bodyPr wrap="square">
            <a:spAutoFit/>
          </a:bodyPr>
          <a:lstStyle/>
          <a:p>
            <a:r>
              <a:rPr lang="fr-FR" sz="2200" dirty="0">
                <a:solidFill>
                  <a:srgbClr val="C00000"/>
                </a:solidFill>
                <a:latin typeface="Georgia" panose="02040502050405020303" pitchFamily="18" charset="0"/>
              </a:rPr>
              <a:t>Pourquoi suivre ? Motivations</a:t>
            </a:r>
            <a:endParaRPr lang="ro-RO" sz="2200" dirty="0">
              <a:solidFill>
                <a:srgbClr val="C00000"/>
              </a:solidFill>
              <a:latin typeface="Georgia" panose="02040502050405020303" pitchFamily="18" charset="0"/>
            </a:endParaRPr>
          </a:p>
          <a:p>
            <a:endParaRPr lang="fr-FR" sz="2200" dirty="0">
              <a:solidFill>
                <a:schemeClr val="tx1">
                  <a:lumMod val="75000"/>
                  <a:lumOff val="25000"/>
                </a:schemeClr>
              </a:solidFill>
              <a:latin typeface="Georgia" panose="02040502050405020303" pitchFamily="18" charset="0"/>
            </a:endParaRPr>
          </a:p>
          <a:p>
            <a:r>
              <a:rPr lang="ro-RO" sz="2200" i="1" dirty="0">
                <a:solidFill>
                  <a:schemeClr val="accent6">
                    <a:lumMod val="75000"/>
                  </a:schemeClr>
                </a:solidFill>
                <a:latin typeface="Georgia" panose="02040502050405020303" pitchFamily="18" charset="0"/>
              </a:rPr>
              <a:t>Recompense</a:t>
            </a:r>
          </a:p>
          <a:p>
            <a:r>
              <a:rPr lang="fr-FR" sz="2200" dirty="0">
                <a:solidFill>
                  <a:schemeClr val="tx1">
                    <a:lumMod val="75000"/>
                    <a:lumOff val="25000"/>
                  </a:schemeClr>
                </a:solidFill>
                <a:latin typeface="Georgia" panose="02040502050405020303" pitchFamily="18" charset="0"/>
              </a:rPr>
              <a:t>Mathieu 19 :29</a:t>
            </a:r>
            <a:r>
              <a:rPr lang="ro-RO" sz="2200" dirty="0">
                <a:solidFill>
                  <a:schemeClr val="tx1">
                    <a:lumMod val="75000"/>
                    <a:lumOff val="25000"/>
                  </a:schemeClr>
                </a:solidFill>
                <a:latin typeface="Georgia" panose="02040502050405020303" pitchFamily="18" charset="0"/>
              </a:rPr>
              <a:t> </a:t>
            </a:r>
            <a:r>
              <a:rPr lang="fr-FR" sz="2200" dirty="0">
                <a:solidFill>
                  <a:schemeClr val="tx1">
                    <a:lumMod val="75000"/>
                    <a:lumOff val="25000"/>
                  </a:schemeClr>
                </a:solidFill>
                <a:latin typeface="Georgia" panose="02040502050405020303" pitchFamily="18" charset="0"/>
              </a:rPr>
              <a:t>…et quiconque aura quitté maisons, ou frères, ou sœurs, ou père, ou mère, ou femme, ou enfants, ou champs, pour l’amour de mon nom, en recevra cent fois autant, et héritera de la vie éternelle.</a:t>
            </a:r>
            <a:r>
              <a:rPr lang="ro-RO" sz="2200" dirty="0">
                <a:solidFill>
                  <a:schemeClr val="tx1">
                    <a:lumMod val="75000"/>
                    <a:lumOff val="25000"/>
                  </a:schemeClr>
                </a:solidFill>
                <a:latin typeface="Georgia" panose="02040502050405020303" pitchFamily="18" charset="0"/>
              </a:rPr>
              <a:t>..</a:t>
            </a:r>
          </a:p>
          <a:p>
            <a:endParaRPr lang="ro-RO" sz="2200" dirty="0">
              <a:solidFill>
                <a:schemeClr val="tx1">
                  <a:lumMod val="75000"/>
                  <a:lumOff val="25000"/>
                </a:schemeClr>
              </a:solidFill>
              <a:latin typeface="Georgia" panose="02040502050405020303" pitchFamily="18" charset="0"/>
            </a:endParaRPr>
          </a:p>
          <a:p>
            <a:r>
              <a:rPr lang="fr-FR" sz="2200" dirty="0">
                <a:solidFill>
                  <a:schemeClr val="tx1">
                    <a:lumMod val="75000"/>
                    <a:lumOff val="25000"/>
                  </a:schemeClr>
                </a:solidFill>
                <a:latin typeface="Georgia" panose="02040502050405020303" pitchFamily="18" charset="0"/>
              </a:rPr>
              <a:t>Le Seigneur nous encouragera par l’espérance de la récompense.</a:t>
            </a:r>
          </a:p>
          <a:p>
            <a:endParaRPr lang="fr-FR" sz="22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586416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1806DE8E-B5DB-FA4D-4000-B2D5913A867A}"/>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C26D7573-2511-24E5-42B5-FCD918FA622E}"/>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9DE52266-91A4-B732-E44F-D4E5FE7B784B}"/>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43DCCF43-5063-190C-3137-AD2279C07C11}"/>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84288159-6E91-6FA0-D5DC-4C13DB14E1CC}"/>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C17CB066-DF06-C467-B061-4D72E59A33B1}"/>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1EBF0FBF-4488-0C79-7549-E3438CBE7DFD}"/>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1A184D02-0B4A-2152-EDEC-EB5D97903EDB}"/>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15C43B94-4BA0-68F8-AF91-9C31A8B4E72F}"/>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786EEAD6-0257-E35F-1221-13CDAFE69D6D}"/>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D598E21B-9A4E-092C-3F76-E42790EA34FC}"/>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E8E69129-54CB-DC95-121A-1D5AB5911B17}"/>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B35FBFFA-30CD-4221-6309-85489CD8B05F}"/>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C6D067DD-7E31-B81D-31F6-CAEF2E9D87A6}"/>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A6A0A6C8-C5DD-4B4F-28B8-DC9CA2E9ABEC}"/>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E90B3C0D-89F3-4BE1-C096-A81B57D10043}"/>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742FCC5D-9E28-E74A-BE1F-4DD525BD6C64}"/>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9C39DEF3-977B-5D88-6007-8F9DB73B80F8}"/>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14F448FC-DEAD-EC22-E46B-CEAECC39AF0F}"/>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B7D8206C-E3B8-36AD-2295-1CAF8BE54F72}"/>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43E072D7-F609-1AE6-B921-794CF750DE6F}"/>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9C7DE547-9DBC-58BF-DD01-1998F079EED5}"/>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F370362A-E0D8-2137-A5AC-33D615CFF906}"/>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735E311C-2226-A8FE-CCCA-443C35AC1A12}"/>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602FC99E-45F1-4FAA-1816-F5BE1AEBF492}"/>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09D10A7C-3E5D-2E28-FF24-9154FBBAFEDF}"/>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533C5333-4400-F848-FE80-E973FBC09966}"/>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778C9FCD-7C6C-F7D1-BD9A-050F4849958C}"/>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14468C76-4887-85F0-005E-8813BC75347B}"/>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358B5687-3B6E-202C-04FC-DC5B21694403}"/>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6C9C2AC1-5F23-AA8C-B9E8-F4778C317147}"/>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D43CF348-1C4A-F77D-BD10-3F264F0A5EF0}"/>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62E65E35-C604-D9F6-C4C7-778B33C336F0}"/>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488A373F-09CE-F119-303D-C1116BFA66C6}"/>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D309A9C4-146D-115B-AFFA-172D67F711CD}"/>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CD5C7718-F04B-2CD3-9486-D80C61374A13}"/>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87EEC3BB-B1AB-8C5D-68F9-E59EF168BFDF}"/>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352CBC2B-E18D-A93E-859F-02C4A0AEE9ED}"/>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796F1622-AFBC-BC1A-7FE0-C0E9DACB809E}"/>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451F9043-DB7C-9856-A451-6E64F77BD0D1}"/>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FAEF1361-DA49-C6F2-48EB-92CD59DBB113}"/>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DB80F5F8-2EE9-96CA-AB91-74A05E35F900}"/>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C03C2F6D-72B7-8F3A-95CB-29466CDE49D7}"/>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8983AB3F-FFE2-8940-5888-5EC5F92173C6}"/>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297ACEA6-FD6C-5635-BFDD-AF2DD6430482}"/>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5EA1D867-A612-06EC-C724-1C08338B3474}"/>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CA86182C-6F54-9479-CE71-17C5BFC66CF0}"/>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15A05C92-0F01-48D1-2568-D1DA657FCB77}"/>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BF577760-8634-59FC-4FD9-2C5F30B391DC}"/>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986B8C0C-5D30-2F5D-F8B7-925BFCB544E4}"/>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DC18C4C3-068D-1BD0-A5E5-44AD20688D62}"/>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24B58643-3F82-00E0-8ED9-467AABDF330C}"/>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AE3293D3-A866-739B-ACFF-479E4E48A627}"/>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70FD137F-AC0C-0F00-CCA9-0CDAE19EFFFC}"/>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23F9DDAC-1279-C563-690C-C05E16FB25E0}"/>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5C0D0F4A-5F28-3E82-53D7-7359AF5FCA99}"/>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B861793D-57FC-50F1-C1AF-D64C6AB46DE2}"/>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CBA018E6-6A6A-8EF9-5969-04235626C000}"/>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D75B8A91-56E3-6F24-332A-05132CBE0622}"/>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CCC479F6-BB83-FDEE-80F8-19488C27B0E2}"/>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64D00A96-38BA-9784-6468-90EE8485E4AB}"/>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952F8939-C60E-2790-19AB-05E07CB115E5}"/>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1B68F99D-8F87-1CBF-668F-1778CC392B90}"/>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C31C2238-2AAF-EBE7-212F-0658DA8BD5E6}"/>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54FE60B8-5FA0-B8E2-9370-A76F494DF526}"/>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5E0E4F73-1246-A4FC-6008-8CABA889133E}"/>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09919291-3F7B-586C-2689-04ABE5DD802A}"/>
              </a:ext>
            </a:extLst>
          </p:cNvPr>
          <p:cNvSpPr txBox="1"/>
          <p:nvPr/>
        </p:nvSpPr>
        <p:spPr>
          <a:xfrm>
            <a:off x="852842" y="446447"/>
            <a:ext cx="7714604" cy="4391912"/>
          </a:xfrm>
          <a:prstGeom prst="rect">
            <a:avLst/>
          </a:prstGeom>
          <a:noFill/>
        </p:spPr>
        <p:txBody>
          <a:bodyPr wrap="square">
            <a:spAutoFit/>
          </a:bodyPr>
          <a:lstStyle/>
          <a:p>
            <a:r>
              <a:rPr lang="ro-RO" sz="2000" i="1" dirty="0">
                <a:solidFill>
                  <a:schemeClr val="accent6">
                    <a:lumMod val="75000"/>
                  </a:schemeClr>
                </a:solidFill>
                <a:latin typeface="Georgia" panose="02040502050405020303" pitchFamily="18" charset="0"/>
              </a:rPr>
              <a:t> Lumière </a:t>
            </a:r>
          </a:p>
          <a:p>
            <a:r>
              <a:rPr lang="fr-FR" sz="2000" dirty="0">
                <a:solidFill>
                  <a:schemeClr val="tx1">
                    <a:lumMod val="75000"/>
                    <a:lumOff val="25000"/>
                  </a:schemeClr>
                </a:solidFill>
                <a:latin typeface="Georgia" panose="02040502050405020303" pitchFamily="18" charset="0"/>
              </a:rPr>
              <a:t>Moi, je suis la lumière du monde ; celui qui me suit ne marchera point dans les ténèbres, mais il aura la lumière de la vie.</a:t>
            </a:r>
            <a:r>
              <a:rPr lang="ro-RO" sz="2000" dirty="0">
                <a:solidFill>
                  <a:schemeClr val="tx1">
                    <a:lumMod val="75000"/>
                    <a:lumOff val="25000"/>
                  </a:schemeClr>
                </a:solidFill>
                <a:latin typeface="Georgia" panose="02040502050405020303" pitchFamily="18" charset="0"/>
              </a:rPr>
              <a:t>(Jean 8:12)</a:t>
            </a:r>
          </a:p>
          <a:p>
            <a:endParaRPr lang="ro-RO"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Seuls ceux qui suivent le Seigneur Jésus-Christ auront la lumière de la vie, et c’est l’un des avantages de répondre à l’appel.</a:t>
            </a:r>
            <a:endParaRPr lang="ro-RO" sz="2000" dirty="0">
              <a:solidFill>
                <a:schemeClr val="tx1">
                  <a:lumMod val="75000"/>
                  <a:lumOff val="2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a:p>
            <a:r>
              <a:rPr lang="ro-RO" sz="2000" i="1" dirty="0">
                <a:solidFill>
                  <a:schemeClr val="accent6">
                    <a:lumMod val="75000"/>
                  </a:schemeClr>
                </a:solidFill>
                <a:latin typeface="Georgia" panose="02040502050405020303" pitchFamily="18" charset="0"/>
              </a:rPr>
              <a:t>Honeur</a:t>
            </a:r>
          </a:p>
          <a:p>
            <a:r>
              <a:rPr lang="fr-FR" sz="2000" dirty="0">
                <a:solidFill>
                  <a:schemeClr val="tx1">
                    <a:lumMod val="75000"/>
                    <a:lumOff val="25000"/>
                  </a:schemeClr>
                </a:solidFill>
                <a:latin typeface="Georgia" panose="02040502050405020303" pitchFamily="18" charset="0"/>
              </a:rPr>
              <a:t>Si quelqu’un me sert, qu’il me suive ; et où je suis, moi, là aussi sera mon serviteur : si quelqu’un me sert, le Père</a:t>
            </a:r>
            <a:r>
              <a:rPr lang="ro-RO" sz="2000" dirty="0">
                <a:solidFill>
                  <a:schemeClr val="tx1">
                    <a:lumMod val="75000"/>
                    <a:lumOff val="25000"/>
                  </a:schemeClr>
                </a:solidFill>
                <a:latin typeface="Georgia" panose="02040502050405020303" pitchFamily="18" charset="0"/>
              </a:rPr>
              <a:t> </a:t>
            </a:r>
            <a:r>
              <a:rPr lang="fr-FR" sz="2000" dirty="0">
                <a:solidFill>
                  <a:schemeClr val="tx1">
                    <a:lumMod val="75000"/>
                    <a:lumOff val="25000"/>
                  </a:schemeClr>
                </a:solidFill>
                <a:latin typeface="Georgia" panose="02040502050405020303" pitchFamily="18" charset="0"/>
              </a:rPr>
              <a:t>l’honorera.</a:t>
            </a:r>
            <a:r>
              <a:rPr lang="ro-RO" sz="2000" dirty="0">
                <a:solidFill>
                  <a:schemeClr val="tx1">
                    <a:lumMod val="75000"/>
                    <a:lumOff val="25000"/>
                  </a:schemeClr>
                </a:solidFill>
                <a:latin typeface="Georgia" panose="02040502050405020303" pitchFamily="18" charset="0"/>
              </a:rPr>
              <a:t>(Jean 12:26)</a:t>
            </a:r>
            <a:r>
              <a:rPr lang="fr-FR" sz="2000" dirty="0">
                <a:solidFill>
                  <a:schemeClr val="tx1">
                    <a:lumMod val="75000"/>
                    <a:lumOff val="25000"/>
                  </a:schemeClr>
                </a:solidFill>
                <a:latin typeface="Georgia" panose="02040502050405020303" pitchFamily="18" charset="0"/>
              </a:rPr>
              <a:t> </a:t>
            </a:r>
            <a:endParaRPr lang="ro-RO" sz="2000" dirty="0">
              <a:solidFill>
                <a:schemeClr val="tx1">
                  <a:lumMod val="75000"/>
                  <a:lumOff val="25000"/>
                </a:schemeClr>
              </a:solidFill>
              <a:latin typeface="Georgia" panose="02040502050405020303" pitchFamily="18" charset="0"/>
            </a:endParaRPr>
          </a:p>
          <a:p>
            <a:r>
              <a:rPr lang="ro-RO" sz="2000" dirty="0">
                <a:solidFill>
                  <a:schemeClr val="tx1">
                    <a:lumMod val="75000"/>
                    <a:lumOff val="25000"/>
                  </a:schemeClr>
                </a:solidFill>
                <a:latin typeface="Georgia" panose="02040502050405020303" pitchFamily="18" charset="0"/>
              </a:rPr>
              <a:t>E</a:t>
            </a:r>
            <a:r>
              <a:rPr lang="fr-FR" sz="2000" dirty="0">
                <a:solidFill>
                  <a:schemeClr val="tx1">
                    <a:lumMod val="75000"/>
                    <a:lumOff val="25000"/>
                  </a:schemeClr>
                </a:solidFill>
                <a:latin typeface="Georgia" panose="02040502050405020303" pitchFamily="18" charset="0"/>
              </a:rPr>
              <a:t>n suivant le Seigneur, nous serons honorés par le Père</a:t>
            </a:r>
          </a:p>
          <a:p>
            <a:endParaRPr lang="en-US" sz="20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155048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B061E8B2-7934-6220-A034-776F3FFBC632}"/>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436853AA-87CC-FBE9-F91B-A6B6FE577F8A}"/>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87D9C163-BC15-EB75-23DA-E03E519657F8}"/>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28C9EE5C-E0D0-D3A3-5276-C6A41E3E2524}"/>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4479D354-1A05-1EEA-478D-8CE045905380}"/>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7B868C21-308B-C0DC-87CA-05E94FDA0B24}"/>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429B27FD-A455-2FF0-5FAB-FCCA5136923D}"/>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E8703CEC-068A-EE57-EB09-E1ED81517906}"/>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3713782B-F180-8A29-E4E6-0A541020F38A}"/>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3B58F671-CBF7-CB0F-D8BC-D5D9D20346E6}"/>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6A3B700C-2D7F-9E8E-3712-6034CB406624}"/>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24682964-F61A-CCDC-4B73-98D795EA3BCE}"/>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69900F7A-28CE-6DF7-FDBB-5EA673D6DF62}"/>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FC3E55DE-E4F1-52CC-6999-6B51B84662A6}"/>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91A94E73-0883-AF0E-5D7E-3C538B1AA965}"/>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78881F00-D571-F8DD-C436-2BDEEFD8D45F}"/>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AC105222-28B0-9518-EC42-EAFFE00E391D}"/>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CFDAD503-03A5-4C33-76B8-FD5ECC8588F5}"/>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83AA773C-6101-1892-3076-0E87B3D8C270}"/>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F0900DED-8EC0-AD0C-BE77-B782CAF6C98A}"/>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45B54F74-E164-1952-D043-B7976EFBE9E3}"/>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C29038CE-157C-7D9C-7014-4AA15B01C383}"/>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4863D600-4609-D531-D7F2-1F4EBB54BE5D}"/>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4E52277D-C9FC-7A30-10A0-05854BE149AA}"/>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C93B552C-4832-12A7-56C7-F61FF9023B72}"/>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053C736F-AADB-AAEB-D883-D0DF1D12A627}"/>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59C0F71D-3BE9-BD1B-D721-072961AA6671}"/>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6EB42CAC-5FAA-321D-2503-E5A789A22660}"/>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2C187198-F9BC-A860-D9E3-52A1AE5FB835}"/>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74CE5607-4E9D-8153-1A19-85567792D26C}"/>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BE3FA2F0-D65E-4DD8-92B5-E08A4CD2A3E1}"/>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1248FB78-AF6A-102F-8E1F-9EE2F8291F2C}"/>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BC72603B-AF05-B36B-1019-FD66951FE202}"/>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AB76DED6-2F97-D730-BA26-0D5C4B4527FD}"/>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BF32C1B2-12CD-6150-AD18-24125EB49102}"/>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6B37D018-3750-8E50-9D5D-904E5E4D3255}"/>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2ADCE5AC-DC7A-85A3-9356-FFEBEFBBFAAB}"/>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F3208B27-39F5-3FD3-5569-5078873CE47D}"/>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613769F0-D6B7-7877-248B-390F3CAC4EAE}"/>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0A8D1610-5004-7FE2-2B4D-6F0A24D9CF5A}"/>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53C423DC-A5DE-3DF7-70D4-43128930ECD4}"/>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5E92CB26-39CE-4562-8B26-9E6739FC0AE8}"/>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E4610AE7-F2C9-A552-6B15-CA8D89EA8052}"/>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75485DC8-7684-4D7F-DD7E-D35639CA7623}"/>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2C97C938-150D-BD69-95B7-9B14500CB78D}"/>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C19F9171-6EF9-C194-0C64-461394F4C933}"/>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D06ECC68-EC14-17FD-033A-C488A246A594}"/>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EED96ED7-811A-ADE8-23FF-5DC45D575DB1}"/>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42471492-E4F2-DD05-4D51-C743ADC38009}"/>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9A8661FD-B7A9-BA90-8F75-3536C45B42CE}"/>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9EC7ACA8-7C9E-9A54-A354-C07FE904C163}"/>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6EAF2424-738E-83C8-46F0-46E99CC245EA}"/>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B8C55131-4BC7-019C-7DEE-02E0AE40C3F1}"/>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68A771CB-547D-D5C4-15F1-173AD341159B}"/>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9A3939EC-330D-B67F-7861-E7FD96D81AB2}"/>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9EC8CF9E-2BB5-5FDA-9611-234A9D869AFD}"/>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E6B0AF5E-CD23-B8E8-DAEF-ED9AF049D2E7}"/>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E72A8FF6-7995-3DBA-48F5-715CE6E122D5}"/>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8FBB0D4F-25E9-958B-DF10-D972DE82FDD4}"/>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4B2EC25D-DF15-2EE8-55BC-AB7201B98257}"/>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537C2761-250C-CE23-AC6A-9783D5DFCEA8}"/>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445DEB5C-9682-76EA-C2AB-B8650622DEAA}"/>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8C3986EA-5D12-55BC-9992-2F8F2B23BAB7}"/>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37301B2D-FE2E-EE53-2701-4558CF4F19FA}"/>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B22CC0E1-7F7F-C2AD-44CC-3E3E91BD7A85}"/>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A4B6F510-AA1F-0881-C37D-4C1BF7C2DFD9}"/>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D3A59E54-F3F6-8F49-141F-6615BDDC41D7}"/>
              </a:ext>
            </a:extLst>
          </p:cNvPr>
          <p:cNvSpPr txBox="1"/>
          <p:nvPr/>
        </p:nvSpPr>
        <p:spPr>
          <a:xfrm>
            <a:off x="917798" y="411374"/>
            <a:ext cx="7438588" cy="3477875"/>
          </a:xfrm>
          <a:prstGeom prst="rect">
            <a:avLst/>
          </a:prstGeom>
          <a:noFill/>
        </p:spPr>
        <p:txBody>
          <a:bodyPr wrap="square">
            <a:spAutoFit/>
          </a:bodyPr>
          <a:lstStyle/>
          <a:p>
            <a:r>
              <a:rPr lang="fr-FR" sz="2200" dirty="0">
                <a:solidFill>
                  <a:schemeClr val="tx1">
                    <a:lumMod val="75000"/>
                    <a:lumOff val="25000"/>
                  </a:schemeClr>
                </a:solidFill>
                <a:latin typeface="Georgia" panose="02040502050405020303" pitchFamily="18" charset="0"/>
              </a:rPr>
              <a:t>Il y avait sûrement une puissance divine là-dedans, une autorité divine dans l’invitation et dans l’appel</a:t>
            </a:r>
            <a:r>
              <a:rPr lang="ro-RO" sz="2200" dirty="0">
                <a:solidFill>
                  <a:schemeClr val="tx1">
                    <a:lumMod val="75000"/>
                    <a:lumOff val="25000"/>
                  </a:schemeClr>
                </a:solidFill>
                <a:latin typeface="Georgia" panose="02040502050405020303" pitchFamily="18" charset="0"/>
              </a:rPr>
              <a:t>. </a:t>
            </a:r>
            <a:r>
              <a:rPr lang="fr-FR" sz="2200" dirty="0">
                <a:solidFill>
                  <a:schemeClr val="tx1">
                    <a:lumMod val="75000"/>
                    <a:lumOff val="25000"/>
                  </a:schemeClr>
                </a:solidFill>
                <a:latin typeface="Georgia" panose="02040502050405020303" pitchFamily="18" charset="0"/>
              </a:rPr>
              <a:t>Une vie chrétienne et un service chrétien ne sont pas une question facultative.</a:t>
            </a:r>
            <a:endParaRPr lang="ro-RO" sz="2200" dirty="0">
              <a:solidFill>
                <a:schemeClr val="tx1">
                  <a:lumMod val="75000"/>
                  <a:lumOff val="25000"/>
                </a:schemeClr>
              </a:solidFill>
              <a:latin typeface="Georgia" panose="02040502050405020303" pitchFamily="18" charset="0"/>
            </a:endParaRPr>
          </a:p>
          <a:p>
            <a:endParaRPr lang="fr-FR" sz="2200" dirty="0">
              <a:solidFill>
                <a:schemeClr val="tx1">
                  <a:lumMod val="75000"/>
                  <a:lumOff val="25000"/>
                </a:schemeClr>
              </a:solidFill>
              <a:latin typeface="Georgia" panose="02040502050405020303" pitchFamily="18" charset="0"/>
            </a:endParaRPr>
          </a:p>
          <a:p>
            <a:r>
              <a:rPr lang="fr-FR" sz="2200" dirty="0">
                <a:solidFill>
                  <a:schemeClr val="tx1">
                    <a:lumMod val="75000"/>
                    <a:lumOff val="25000"/>
                  </a:schemeClr>
                </a:solidFill>
                <a:latin typeface="Georgia" panose="02040502050405020303" pitchFamily="18" charset="0"/>
              </a:rPr>
              <a:t>C’est une obligation qui nous incombe en tant que croyants en Jésus-Christ. Nous sommes tous obligés d’écouter la voix du Seigneur et de le suivre. </a:t>
            </a:r>
            <a:endParaRPr lang="ro-RO" sz="2200" dirty="0">
              <a:solidFill>
                <a:schemeClr val="tx1">
                  <a:lumMod val="75000"/>
                  <a:lumOff val="25000"/>
                </a:schemeClr>
              </a:solidFill>
              <a:latin typeface="Georgia" panose="02040502050405020303" pitchFamily="18" charset="0"/>
            </a:endParaRPr>
          </a:p>
          <a:p>
            <a:endParaRPr lang="ro-RO" sz="2200" dirty="0">
              <a:solidFill>
                <a:schemeClr val="tx1">
                  <a:lumMod val="75000"/>
                  <a:lumOff val="25000"/>
                </a:schemeClr>
              </a:solidFill>
              <a:latin typeface="Georgia" panose="02040502050405020303" pitchFamily="18" charset="0"/>
            </a:endParaRPr>
          </a:p>
          <a:p>
            <a:r>
              <a:rPr lang="fr-FR" sz="2200" dirty="0">
                <a:solidFill>
                  <a:schemeClr val="tx1">
                    <a:lumMod val="75000"/>
                    <a:lumOff val="25000"/>
                  </a:schemeClr>
                </a:solidFill>
                <a:latin typeface="Georgia" panose="02040502050405020303" pitchFamily="18" charset="0"/>
              </a:rPr>
              <a:t>Celui qui appelle</a:t>
            </a:r>
            <a:r>
              <a:rPr lang="ro-RO" sz="2200" dirty="0">
                <a:solidFill>
                  <a:schemeClr val="tx1">
                    <a:lumMod val="75000"/>
                    <a:lumOff val="25000"/>
                  </a:schemeClr>
                </a:solidFill>
                <a:latin typeface="Georgia" panose="02040502050405020303" pitchFamily="18" charset="0"/>
              </a:rPr>
              <a:t>,</a:t>
            </a:r>
            <a:r>
              <a:rPr lang="fr-FR" sz="2200" dirty="0">
                <a:solidFill>
                  <a:schemeClr val="tx1">
                    <a:lumMod val="75000"/>
                    <a:lumOff val="25000"/>
                  </a:schemeClr>
                </a:solidFill>
                <a:latin typeface="Georgia" panose="02040502050405020303" pitchFamily="18" charset="0"/>
              </a:rPr>
              <a:t> a droit à notre obéissance.</a:t>
            </a:r>
          </a:p>
        </p:txBody>
      </p:sp>
    </p:spTree>
    <p:extLst>
      <p:ext uri="{BB962C8B-B14F-4D97-AF65-F5344CB8AC3E}">
        <p14:creationId xmlns:p14="http://schemas.microsoft.com/office/powerpoint/2010/main" val="3893167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48">
          <a:extLst>
            <a:ext uri="{FF2B5EF4-FFF2-40B4-BE49-F238E27FC236}">
              <a16:creationId xmlns:a16="http://schemas.microsoft.com/office/drawing/2014/main" id="{F99BC775-DBEA-FC3D-9EC9-EB4BC2FAD582}"/>
            </a:ext>
          </a:extLst>
        </p:cNvPr>
        <p:cNvGrpSpPr/>
        <p:nvPr/>
      </p:nvGrpSpPr>
      <p:grpSpPr>
        <a:xfrm>
          <a:off x="0" y="0"/>
          <a:ext cx="0" cy="0"/>
          <a:chOff x="0" y="0"/>
          <a:chExt cx="0" cy="0"/>
        </a:xfrm>
      </p:grpSpPr>
      <p:grpSp>
        <p:nvGrpSpPr>
          <p:cNvPr id="3649" name="Google Shape;3649;p38">
            <a:extLst>
              <a:ext uri="{FF2B5EF4-FFF2-40B4-BE49-F238E27FC236}">
                <a16:creationId xmlns:a16="http://schemas.microsoft.com/office/drawing/2014/main" id="{17A1BEF8-065D-5D3B-0FE7-27A6F7280AD2}"/>
              </a:ext>
            </a:extLst>
          </p:cNvPr>
          <p:cNvGrpSpPr/>
          <p:nvPr/>
        </p:nvGrpSpPr>
        <p:grpSpPr>
          <a:xfrm>
            <a:off x="8017239" y="2109710"/>
            <a:ext cx="845002" cy="343312"/>
            <a:chOff x="3511850" y="648400"/>
            <a:chExt cx="1223400" cy="497050"/>
          </a:xfrm>
        </p:grpSpPr>
        <p:sp>
          <p:nvSpPr>
            <p:cNvPr id="3650" name="Google Shape;3650;p38">
              <a:extLst>
                <a:ext uri="{FF2B5EF4-FFF2-40B4-BE49-F238E27FC236}">
                  <a16:creationId xmlns:a16="http://schemas.microsoft.com/office/drawing/2014/main" id="{96F63C5B-DE5B-9D4C-7033-DA8462347FD6}"/>
                </a:ext>
              </a:extLst>
            </p:cNvPr>
            <p:cNvSpPr/>
            <p:nvPr/>
          </p:nvSpPr>
          <p:spPr>
            <a:xfrm>
              <a:off x="3511850" y="649250"/>
              <a:ext cx="1223400" cy="495475"/>
            </a:xfrm>
            <a:custGeom>
              <a:avLst/>
              <a:gdLst/>
              <a:ahLst/>
              <a:cxnLst/>
              <a:rect l="l" t="t" r="r" b="b"/>
              <a:pathLst>
                <a:path w="48936" h="19819" extrusionOk="0">
                  <a:moveTo>
                    <a:pt x="47334" y="0"/>
                  </a:moveTo>
                  <a:cubicBezTo>
                    <a:pt x="33291" y="0"/>
                    <a:pt x="19214" y="200"/>
                    <a:pt x="5237" y="1535"/>
                  </a:cubicBezTo>
                  <a:cubicBezTo>
                    <a:pt x="3903" y="1668"/>
                    <a:pt x="2502" y="1701"/>
                    <a:pt x="1201" y="2035"/>
                  </a:cubicBezTo>
                  <a:cubicBezTo>
                    <a:pt x="1170" y="2027"/>
                    <a:pt x="1140" y="2023"/>
                    <a:pt x="1112" y="2023"/>
                  </a:cubicBezTo>
                  <a:cubicBezTo>
                    <a:pt x="1022" y="2023"/>
                    <a:pt x="952" y="2066"/>
                    <a:pt x="901" y="2168"/>
                  </a:cubicBezTo>
                  <a:cubicBezTo>
                    <a:pt x="367" y="3036"/>
                    <a:pt x="467" y="4203"/>
                    <a:pt x="467" y="5204"/>
                  </a:cubicBezTo>
                  <a:cubicBezTo>
                    <a:pt x="467" y="6705"/>
                    <a:pt x="301" y="8206"/>
                    <a:pt x="234" y="9707"/>
                  </a:cubicBezTo>
                  <a:cubicBezTo>
                    <a:pt x="234" y="11342"/>
                    <a:pt x="134" y="12909"/>
                    <a:pt x="67" y="14544"/>
                  </a:cubicBezTo>
                  <a:cubicBezTo>
                    <a:pt x="67" y="15344"/>
                    <a:pt x="0" y="16178"/>
                    <a:pt x="34" y="16946"/>
                  </a:cubicBezTo>
                  <a:cubicBezTo>
                    <a:pt x="67" y="17813"/>
                    <a:pt x="200" y="18647"/>
                    <a:pt x="301" y="19481"/>
                  </a:cubicBezTo>
                  <a:cubicBezTo>
                    <a:pt x="301" y="19660"/>
                    <a:pt x="381" y="19786"/>
                    <a:pt x="518" y="19786"/>
                  </a:cubicBezTo>
                  <a:cubicBezTo>
                    <a:pt x="534" y="19786"/>
                    <a:pt x="550" y="19784"/>
                    <a:pt x="567" y="19781"/>
                  </a:cubicBezTo>
                  <a:cubicBezTo>
                    <a:pt x="4328" y="19576"/>
                    <a:pt x="10149" y="19506"/>
                    <a:pt x="16435" y="19506"/>
                  </a:cubicBezTo>
                  <a:cubicBezTo>
                    <a:pt x="29746" y="19506"/>
                    <a:pt x="45138" y="19818"/>
                    <a:pt x="47453" y="19818"/>
                  </a:cubicBezTo>
                  <a:cubicBezTo>
                    <a:pt x="47604" y="19818"/>
                    <a:pt x="47699" y="19817"/>
                    <a:pt x="47734" y="19814"/>
                  </a:cubicBezTo>
                  <a:cubicBezTo>
                    <a:pt x="47868" y="19814"/>
                    <a:pt x="48068" y="19748"/>
                    <a:pt x="48101" y="19614"/>
                  </a:cubicBezTo>
                  <a:cubicBezTo>
                    <a:pt x="48735" y="18213"/>
                    <a:pt x="48902" y="16645"/>
                    <a:pt x="48902" y="15111"/>
                  </a:cubicBezTo>
                  <a:cubicBezTo>
                    <a:pt x="48935" y="13443"/>
                    <a:pt x="48902" y="11842"/>
                    <a:pt x="48869" y="10174"/>
                  </a:cubicBezTo>
                  <a:cubicBezTo>
                    <a:pt x="48802" y="8339"/>
                    <a:pt x="48702" y="6538"/>
                    <a:pt x="48502" y="4737"/>
                  </a:cubicBezTo>
                  <a:cubicBezTo>
                    <a:pt x="48368" y="3336"/>
                    <a:pt x="48435" y="1768"/>
                    <a:pt x="47935" y="434"/>
                  </a:cubicBezTo>
                  <a:cubicBezTo>
                    <a:pt x="47901" y="334"/>
                    <a:pt x="47834" y="234"/>
                    <a:pt x="47701" y="200"/>
                  </a:cubicBezTo>
                  <a:cubicBezTo>
                    <a:pt x="47601" y="67"/>
                    <a:pt x="47501" y="0"/>
                    <a:pt x="47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8">
              <a:extLst>
                <a:ext uri="{FF2B5EF4-FFF2-40B4-BE49-F238E27FC236}">
                  <a16:creationId xmlns:a16="http://schemas.microsoft.com/office/drawing/2014/main" id="{F7DEB679-C01F-1634-E54F-FD84988A6688}"/>
                </a:ext>
              </a:extLst>
            </p:cNvPr>
            <p:cNvSpPr/>
            <p:nvPr/>
          </p:nvSpPr>
          <p:spPr>
            <a:xfrm>
              <a:off x="3840425" y="667575"/>
              <a:ext cx="68400" cy="470375"/>
            </a:xfrm>
            <a:custGeom>
              <a:avLst/>
              <a:gdLst/>
              <a:ahLst/>
              <a:cxnLst/>
              <a:rect l="l" t="t" r="r" b="b"/>
              <a:pathLst>
                <a:path w="2736" h="18815" extrusionOk="0">
                  <a:moveTo>
                    <a:pt x="2735" y="1"/>
                  </a:moveTo>
                  <a:cubicBezTo>
                    <a:pt x="2202" y="34"/>
                    <a:pt x="1601" y="101"/>
                    <a:pt x="1067" y="134"/>
                  </a:cubicBezTo>
                  <a:lnTo>
                    <a:pt x="0" y="18814"/>
                  </a:lnTo>
                  <a:lnTo>
                    <a:pt x="1668" y="18814"/>
                  </a:lnTo>
                  <a:lnTo>
                    <a:pt x="2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8">
              <a:extLst>
                <a:ext uri="{FF2B5EF4-FFF2-40B4-BE49-F238E27FC236}">
                  <a16:creationId xmlns:a16="http://schemas.microsoft.com/office/drawing/2014/main" id="{551FB82E-ACCA-A7EA-E105-8396A7DBBF22}"/>
                </a:ext>
              </a:extLst>
            </p:cNvPr>
            <p:cNvSpPr/>
            <p:nvPr/>
          </p:nvSpPr>
          <p:spPr>
            <a:xfrm>
              <a:off x="4239025" y="652575"/>
              <a:ext cx="45075" cy="487050"/>
            </a:xfrm>
            <a:custGeom>
              <a:avLst/>
              <a:gdLst/>
              <a:ahLst/>
              <a:cxnLst/>
              <a:rect l="l" t="t" r="r" b="b"/>
              <a:pathLst>
                <a:path w="1803" h="19482" extrusionOk="0">
                  <a:moveTo>
                    <a:pt x="1635" y="1"/>
                  </a:moveTo>
                  <a:cubicBezTo>
                    <a:pt x="1102" y="1"/>
                    <a:pt x="568" y="67"/>
                    <a:pt x="1" y="67"/>
                  </a:cubicBezTo>
                  <a:lnTo>
                    <a:pt x="134" y="19481"/>
                  </a:lnTo>
                  <a:cubicBezTo>
                    <a:pt x="434" y="19464"/>
                    <a:pt x="718" y="19456"/>
                    <a:pt x="993" y="19456"/>
                  </a:cubicBezTo>
                  <a:cubicBezTo>
                    <a:pt x="1268" y="19456"/>
                    <a:pt x="1535" y="19464"/>
                    <a:pt x="1802" y="19481"/>
                  </a:cubicBezTo>
                  <a:lnTo>
                    <a:pt x="1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8">
              <a:extLst>
                <a:ext uri="{FF2B5EF4-FFF2-40B4-BE49-F238E27FC236}">
                  <a16:creationId xmlns:a16="http://schemas.microsoft.com/office/drawing/2014/main" id="{ED28E2ED-779F-E8CA-7C87-A9C1D84823FD}"/>
                </a:ext>
              </a:extLst>
            </p:cNvPr>
            <p:cNvSpPr/>
            <p:nvPr/>
          </p:nvSpPr>
          <p:spPr>
            <a:xfrm>
              <a:off x="4620125" y="649250"/>
              <a:ext cx="42575" cy="496200"/>
            </a:xfrm>
            <a:custGeom>
              <a:avLst/>
              <a:gdLst/>
              <a:ahLst/>
              <a:cxnLst/>
              <a:rect l="l" t="t" r="r" b="b"/>
              <a:pathLst>
                <a:path w="1703" h="19848" extrusionOk="0">
                  <a:moveTo>
                    <a:pt x="34" y="0"/>
                  </a:moveTo>
                  <a:lnTo>
                    <a:pt x="1" y="19781"/>
                  </a:lnTo>
                  <a:cubicBezTo>
                    <a:pt x="601" y="19781"/>
                    <a:pt x="1202" y="19781"/>
                    <a:pt x="1669" y="19848"/>
                  </a:cubicBez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a:extLst>
                <a:ext uri="{FF2B5EF4-FFF2-40B4-BE49-F238E27FC236}">
                  <a16:creationId xmlns:a16="http://schemas.microsoft.com/office/drawing/2014/main" id="{822144F9-B893-1EFC-6B97-572FC5DF4588}"/>
                </a:ext>
              </a:extLst>
            </p:cNvPr>
            <p:cNvSpPr/>
            <p:nvPr/>
          </p:nvSpPr>
          <p:spPr>
            <a:xfrm>
              <a:off x="3670300" y="670100"/>
              <a:ext cx="197650" cy="469525"/>
            </a:xfrm>
            <a:custGeom>
              <a:avLst/>
              <a:gdLst/>
              <a:ahLst/>
              <a:cxnLst/>
              <a:rect l="l" t="t" r="r" b="b"/>
              <a:pathLst>
                <a:path w="7906" h="18781" extrusionOk="0">
                  <a:moveTo>
                    <a:pt x="7906" y="0"/>
                  </a:moveTo>
                  <a:lnTo>
                    <a:pt x="7906" y="0"/>
                  </a:lnTo>
                  <a:cubicBezTo>
                    <a:pt x="5371" y="167"/>
                    <a:pt x="2836" y="334"/>
                    <a:pt x="334" y="567"/>
                  </a:cubicBezTo>
                  <a:lnTo>
                    <a:pt x="0" y="18780"/>
                  </a:lnTo>
                  <a:cubicBezTo>
                    <a:pt x="2068" y="18747"/>
                    <a:pt x="4370" y="18713"/>
                    <a:pt x="6838" y="18713"/>
                  </a:cubicBezTo>
                  <a:lnTo>
                    <a:pt x="790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8">
              <a:extLst>
                <a:ext uri="{FF2B5EF4-FFF2-40B4-BE49-F238E27FC236}">
                  <a16:creationId xmlns:a16="http://schemas.microsoft.com/office/drawing/2014/main" id="{D0C90C86-09C1-DE19-729A-26915D8FD62A}"/>
                </a:ext>
              </a:extLst>
            </p:cNvPr>
            <p:cNvSpPr/>
            <p:nvPr/>
          </p:nvSpPr>
          <p:spPr>
            <a:xfrm>
              <a:off x="4069750" y="652575"/>
              <a:ext cx="172650" cy="486200"/>
            </a:xfrm>
            <a:custGeom>
              <a:avLst/>
              <a:gdLst/>
              <a:ahLst/>
              <a:cxnLst/>
              <a:rect l="l" t="t" r="r" b="b"/>
              <a:pathLst>
                <a:path w="6906" h="19448" extrusionOk="0">
                  <a:moveTo>
                    <a:pt x="6772" y="1"/>
                  </a:moveTo>
                  <a:cubicBezTo>
                    <a:pt x="4537" y="67"/>
                    <a:pt x="2235" y="134"/>
                    <a:pt x="0" y="234"/>
                  </a:cubicBezTo>
                  <a:lnTo>
                    <a:pt x="100" y="19414"/>
                  </a:lnTo>
                  <a:cubicBezTo>
                    <a:pt x="2402" y="19414"/>
                    <a:pt x="4704" y="19448"/>
                    <a:pt x="6905" y="19448"/>
                  </a:cubicBezTo>
                  <a:lnTo>
                    <a:pt x="67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8">
              <a:extLst>
                <a:ext uri="{FF2B5EF4-FFF2-40B4-BE49-F238E27FC236}">
                  <a16:creationId xmlns:a16="http://schemas.microsoft.com/office/drawing/2014/main" id="{4AE7383E-7B9A-C527-296B-A698F4661A6D}"/>
                </a:ext>
              </a:extLst>
            </p:cNvPr>
            <p:cNvSpPr/>
            <p:nvPr/>
          </p:nvSpPr>
          <p:spPr>
            <a:xfrm>
              <a:off x="4426675" y="648400"/>
              <a:ext cx="193475" cy="495375"/>
            </a:xfrm>
            <a:custGeom>
              <a:avLst/>
              <a:gdLst/>
              <a:ahLst/>
              <a:cxnLst/>
              <a:rect l="l" t="t" r="r" b="b"/>
              <a:pathLst>
                <a:path w="7739" h="19815" extrusionOk="0">
                  <a:moveTo>
                    <a:pt x="7739" y="1"/>
                  </a:moveTo>
                  <a:lnTo>
                    <a:pt x="7739" y="1"/>
                  </a:lnTo>
                  <a:cubicBezTo>
                    <a:pt x="5170" y="34"/>
                    <a:pt x="2602" y="34"/>
                    <a:pt x="0" y="67"/>
                  </a:cubicBezTo>
                  <a:cubicBezTo>
                    <a:pt x="134" y="6138"/>
                    <a:pt x="267" y="13610"/>
                    <a:pt x="367" y="19715"/>
                  </a:cubicBezTo>
                  <a:cubicBezTo>
                    <a:pt x="3302" y="19748"/>
                    <a:pt x="5804" y="19782"/>
                    <a:pt x="7672" y="19815"/>
                  </a:cubicBezTo>
                  <a:lnTo>
                    <a:pt x="77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38">
            <a:extLst>
              <a:ext uri="{FF2B5EF4-FFF2-40B4-BE49-F238E27FC236}">
                <a16:creationId xmlns:a16="http://schemas.microsoft.com/office/drawing/2014/main" id="{4E09EC86-ABFD-A373-872E-B244A69D08BF}"/>
              </a:ext>
            </a:extLst>
          </p:cNvPr>
          <p:cNvGrpSpPr/>
          <p:nvPr/>
        </p:nvGrpSpPr>
        <p:grpSpPr>
          <a:xfrm>
            <a:off x="361260" y="0"/>
            <a:ext cx="8098178" cy="4861047"/>
            <a:chOff x="684708" y="186704"/>
            <a:chExt cx="7774729" cy="4674343"/>
          </a:xfrm>
        </p:grpSpPr>
        <p:grpSp>
          <p:nvGrpSpPr>
            <p:cNvPr id="3658" name="Google Shape;3658;p38">
              <a:extLst>
                <a:ext uri="{FF2B5EF4-FFF2-40B4-BE49-F238E27FC236}">
                  <a16:creationId xmlns:a16="http://schemas.microsoft.com/office/drawing/2014/main" id="{475D9DDF-5B18-798B-6B1D-018EA3400C88}"/>
                </a:ext>
              </a:extLst>
            </p:cNvPr>
            <p:cNvGrpSpPr/>
            <p:nvPr/>
          </p:nvGrpSpPr>
          <p:grpSpPr>
            <a:xfrm rot="821831">
              <a:off x="2869240" y="3610896"/>
              <a:ext cx="1250151" cy="1250151"/>
              <a:chOff x="9239031" y="574622"/>
              <a:chExt cx="1250100" cy="1250100"/>
            </a:xfrm>
          </p:grpSpPr>
          <p:sp>
            <p:nvSpPr>
              <p:cNvPr id="3659" name="Google Shape;3659;p38">
                <a:extLst>
                  <a:ext uri="{FF2B5EF4-FFF2-40B4-BE49-F238E27FC236}">
                    <a16:creationId xmlns:a16="http://schemas.microsoft.com/office/drawing/2014/main" id="{1EF097AE-6B13-F64B-D902-A14152204535}"/>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a:extLst>
                  <a:ext uri="{FF2B5EF4-FFF2-40B4-BE49-F238E27FC236}">
                    <a16:creationId xmlns:a16="http://schemas.microsoft.com/office/drawing/2014/main" id="{620AF059-A3A9-B6F4-9F18-59CC8D941423}"/>
                  </a:ext>
                </a:extLst>
              </p:cNvPr>
              <p:cNvSpPr/>
              <p:nvPr/>
            </p:nvSpPr>
            <p:spPr>
              <a:xfrm rot="-825">
                <a:off x="9239031" y="574775"/>
                <a:ext cx="1250100" cy="24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38">
              <a:extLst>
                <a:ext uri="{FF2B5EF4-FFF2-40B4-BE49-F238E27FC236}">
                  <a16:creationId xmlns:a16="http://schemas.microsoft.com/office/drawing/2014/main" id="{8652E433-31AE-3325-9A90-805A2D23397C}"/>
                </a:ext>
              </a:extLst>
            </p:cNvPr>
            <p:cNvGrpSpPr/>
            <p:nvPr/>
          </p:nvGrpSpPr>
          <p:grpSpPr>
            <a:xfrm rot="-928061">
              <a:off x="5134345" y="186704"/>
              <a:ext cx="1250125" cy="1250125"/>
              <a:chOff x="9239031" y="574622"/>
              <a:chExt cx="1250100" cy="1250100"/>
            </a:xfrm>
          </p:grpSpPr>
          <p:sp>
            <p:nvSpPr>
              <p:cNvPr id="3662" name="Google Shape;3662;p38">
                <a:extLst>
                  <a:ext uri="{FF2B5EF4-FFF2-40B4-BE49-F238E27FC236}">
                    <a16:creationId xmlns:a16="http://schemas.microsoft.com/office/drawing/2014/main" id="{496114C4-4A2A-E5EA-8D35-93A90309D66C}"/>
                  </a:ext>
                </a:extLst>
              </p:cNvPr>
              <p:cNvSpPr/>
              <p:nvPr/>
            </p:nvSpPr>
            <p:spPr>
              <a:xfrm>
                <a:off x="9239031" y="574622"/>
                <a:ext cx="1250100" cy="125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8">
                <a:extLst>
                  <a:ext uri="{FF2B5EF4-FFF2-40B4-BE49-F238E27FC236}">
                    <a16:creationId xmlns:a16="http://schemas.microsoft.com/office/drawing/2014/main" id="{07908762-D8AB-9A4C-EAC9-AB61B0E8D171}"/>
                  </a:ext>
                </a:extLst>
              </p:cNvPr>
              <p:cNvSpPr/>
              <p:nvPr/>
            </p:nvSpPr>
            <p:spPr>
              <a:xfrm rot="-825">
                <a:off x="9239031" y="574775"/>
                <a:ext cx="1250100" cy="248400"/>
              </a:xfrm>
              <a:prstGeom prst="rect">
                <a:avLst/>
              </a:prstGeom>
              <a:solidFill>
                <a:srgbClr val="303030">
                  <a:alpha val="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8">
              <a:extLst>
                <a:ext uri="{FF2B5EF4-FFF2-40B4-BE49-F238E27FC236}">
                  <a16:creationId xmlns:a16="http://schemas.microsoft.com/office/drawing/2014/main" id="{82DFB8B9-1544-B490-6726-BADF4326E98A}"/>
                </a:ext>
              </a:extLst>
            </p:cNvPr>
            <p:cNvGrpSpPr/>
            <p:nvPr/>
          </p:nvGrpSpPr>
          <p:grpSpPr>
            <a:xfrm>
              <a:off x="684708" y="420025"/>
              <a:ext cx="7774729" cy="4303452"/>
              <a:chOff x="684708" y="420025"/>
              <a:chExt cx="7774729" cy="4303452"/>
            </a:xfrm>
          </p:grpSpPr>
          <p:sp>
            <p:nvSpPr>
              <p:cNvPr id="3665" name="Google Shape;3665;p38">
                <a:extLst>
                  <a:ext uri="{FF2B5EF4-FFF2-40B4-BE49-F238E27FC236}">
                    <a16:creationId xmlns:a16="http://schemas.microsoft.com/office/drawing/2014/main" id="{B951027D-A1CC-5844-1F9C-9B9559106240}"/>
                  </a:ext>
                </a:extLst>
              </p:cNvPr>
              <p:cNvSpPr/>
              <p:nvPr/>
            </p:nvSpPr>
            <p:spPr>
              <a:xfrm rot="5400000">
                <a:off x="2420358" y="-1244873"/>
                <a:ext cx="4232700" cy="7704000"/>
              </a:xfrm>
              <a:prstGeom prst="round2SameRect">
                <a:avLst>
                  <a:gd name="adj1" fmla="val 4276"/>
                  <a:gd name="adj2" fmla="val 0"/>
                </a:avLst>
              </a:prstGeom>
              <a:solidFill>
                <a:srgbClr val="003052">
                  <a:alpha val="17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6" name="Google Shape;3666;p38">
                <a:extLst>
                  <a:ext uri="{FF2B5EF4-FFF2-40B4-BE49-F238E27FC236}">
                    <a16:creationId xmlns:a16="http://schemas.microsoft.com/office/drawing/2014/main" id="{602F6B36-F9EE-1266-2B3C-9403E524226F}"/>
                  </a:ext>
                </a:extLst>
              </p:cNvPr>
              <p:cNvGrpSpPr/>
              <p:nvPr/>
            </p:nvGrpSpPr>
            <p:grpSpPr>
              <a:xfrm>
                <a:off x="724164" y="451392"/>
                <a:ext cx="7703969" cy="4232567"/>
                <a:chOff x="336125" y="285800"/>
                <a:chExt cx="8438100" cy="4558500"/>
              </a:xfrm>
            </p:grpSpPr>
            <p:sp>
              <p:nvSpPr>
                <p:cNvPr id="3667" name="Google Shape;3667;p38">
                  <a:extLst>
                    <a:ext uri="{FF2B5EF4-FFF2-40B4-BE49-F238E27FC236}">
                      <a16:creationId xmlns:a16="http://schemas.microsoft.com/office/drawing/2014/main" id="{3EC89C4E-AD26-F8CF-0BA5-B0DBE72131F3}"/>
                    </a:ext>
                  </a:extLst>
                </p:cNvPr>
                <p:cNvSpPr/>
                <p:nvPr/>
              </p:nvSpPr>
              <p:spPr>
                <a:xfrm rot="5400000">
                  <a:off x="2275925" y="-1654000"/>
                  <a:ext cx="4558500" cy="8438100"/>
                </a:xfrm>
                <a:prstGeom prst="round2SameRect">
                  <a:avLst>
                    <a:gd name="adj1" fmla="val 4276"/>
                    <a:gd name="adj2" fmla="val 0"/>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68" name="Google Shape;3668;p38">
                  <a:extLst>
                    <a:ext uri="{FF2B5EF4-FFF2-40B4-BE49-F238E27FC236}">
                      <a16:creationId xmlns:a16="http://schemas.microsoft.com/office/drawing/2014/main" id="{45AF5D64-4345-0BAA-DE4B-DC7A2F5EC797}"/>
                    </a:ext>
                  </a:extLst>
                </p:cNvPr>
                <p:cNvSpPr/>
                <p:nvPr/>
              </p:nvSpPr>
              <p:spPr>
                <a:xfrm>
                  <a:off x="484100" y="726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8">
                  <a:extLst>
                    <a:ext uri="{FF2B5EF4-FFF2-40B4-BE49-F238E27FC236}">
                      <a16:creationId xmlns:a16="http://schemas.microsoft.com/office/drawing/2014/main" id="{25025936-9E84-54EB-87EF-714280CC8F33}"/>
                    </a:ext>
                  </a:extLst>
                </p:cNvPr>
                <p:cNvSpPr/>
                <p:nvPr/>
              </p:nvSpPr>
              <p:spPr>
                <a:xfrm>
                  <a:off x="484100" y="1242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8">
                  <a:extLst>
                    <a:ext uri="{FF2B5EF4-FFF2-40B4-BE49-F238E27FC236}">
                      <a16:creationId xmlns:a16="http://schemas.microsoft.com/office/drawing/2014/main" id="{6B98B3F2-09EF-505C-E856-7D6658209D02}"/>
                    </a:ext>
                  </a:extLst>
                </p:cNvPr>
                <p:cNvSpPr/>
                <p:nvPr/>
              </p:nvSpPr>
              <p:spPr>
                <a:xfrm>
                  <a:off x="484100" y="1759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8">
                  <a:extLst>
                    <a:ext uri="{FF2B5EF4-FFF2-40B4-BE49-F238E27FC236}">
                      <a16:creationId xmlns:a16="http://schemas.microsoft.com/office/drawing/2014/main" id="{5E5B1FF9-6C96-1D2A-DF66-22ADCBECBC44}"/>
                    </a:ext>
                  </a:extLst>
                </p:cNvPr>
                <p:cNvSpPr/>
                <p:nvPr/>
              </p:nvSpPr>
              <p:spPr>
                <a:xfrm>
                  <a:off x="484100" y="2276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8">
                  <a:extLst>
                    <a:ext uri="{FF2B5EF4-FFF2-40B4-BE49-F238E27FC236}">
                      <a16:creationId xmlns:a16="http://schemas.microsoft.com/office/drawing/2014/main" id="{D05F2380-2BD1-839A-EE4E-3266C83388DE}"/>
                    </a:ext>
                  </a:extLst>
                </p:cNvPr>
                <p:cNvSpPr/>
                <p:nvPr/>
              </p:nvSpPr>
              <p:spPr>
                <a:xfrm>
                  <a:off x="484100" y="27931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8">
                  <a:extLst>
                    <a:ext uri="{FF2B5EF4-FFF2-40B4-BE49-F238E27FC236}">
                      <a16:creationId xmlns:a16="http://schemas.microsoft.com/office/drawing/2014/main" id="{06D8F2E7-0E78-878D-47FC-D698A1F9CB99}"/>
                    </a:ext>
                  </a:extLst>
                </p:cNvPr>
                <p:cNvSpPr/>
                <p:nvPr/>
              </p:nvSpPr>
              <p:spPr>
                <a:xfrm>
                  <a:off x="484100" y="33099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8">
                  <a:extLst>
                    <a:ext uri="{FF2B5EF4-FFF2-40B4-BE49-F238E27FC236}">
                      <a16:creationId xmlns:a16="http://schemas.microsoft.com/office/drawing/2014/main" id="{67C9AA53-0E21-B726-6E8E-23F008E74A7B}"/>
                    </a:ext>
                  </a:extLst>
                </p:cNvPr>
                <p:cNvSpPr/>
                <p:nvPr/>
              </p:nvSpPr>
              <p:spPr>
                <a:xfrm>
                  <a:off x="484100" y="382665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8">
                  <a:extLst>
                    <a:ext uri="{FF2B5EF4-FFF2-40B4-BE49-F238E27FC236}">
                      <a16:creationId xmlns:a16="http://schemas.microsoft.com/office/drawing/2014/main" id="{A218A1F3-2A5B-BA15-E16B-F9F16E8D8E3A}"/>
                    </a:ext>
                  </a:extLst>
                </p:cNvPr>
                <p:cNvSpPr/>
                <p:nvPr/>
              </p:nvSpPr>
              <p:spPr>
                <a:xfrm>
                  <a:off x="484100" y="4343400"/>
                  <a:ext cx="155100" cy="155100"/>
                </a:xfrm>
                <a:prstGeom prst="ellipse">
                  <a:avLst/>
                </a:prstGeom>
                <a:solidFill>
                  <a:srgbClr val="003052">
                    <a:alpha val="5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6" name="Google Shape;3676;p38">
                <a:extLst>
                  <a:ext uri="{FF2B5EF4-FFF2-40B4-BE49-F238E27FC236}">
                    <a16:creationId xmlns:a16="http://schemas.microsoft.com/office/drawing/2014/main" id="{BB749BBD-8220-23B2-9DA0-C79136531499}"/>
                  </a:ext>
                </a:extLst>
              </p:cNvPr>
              <p:cNvSpPr/>
              <p:nvPr/>
            </p:nvSpPr>
            <p:spPr>
              <a:xfrm rot="5400000">
                <a:off x="2491087" y="-1315625"/>
                <a:ext cx="4232700" cy="7704000"/>
              </a:xfrm>
              <a:prstGeom prst="round2SameRect">
                <a:avLst>
                  <a:gd name="adj1" fmla="val 4276"/>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Georgia" panose="02040502050405020303" pitchFamily="18" charset="0"/>
                </a:endParaRPr>
              </a:p>
            </p:txBody>
          </p:sp>
          <p:grpSp>
            <p:nvGrpSpPr>
              <p:cNvPr id="3677" name="Google Shape;3677;p38">
                <a:extLst>
                  <a:ext uri="{FF2B5EF4-FFF2-40B4-BE49-F238E27FC236}">
                    <a16:creationId xmlns:a16="http://schemas.microsoft.com/office/drawing/2014/main" id="{3C7BE7AA-C476-57BF-0BEE-394850C81510}"/>
                  </a:ext>
                </a:extLst>
              </p:cNvPr>
              <p:cNvGrpSpPr/>
              <p:nvPr/>
            </p:nvGrpSpPr>
            <p:grpSpPr>
              <a:xfrm>
                <a:off x="1222001" y="692441"/>
                <a:ext cx="7081616" cy="3730544"/>
                <a:chOff x="3472542" y="1501791"/>
                <a:chExt cx="7641757" cy="4065102"/>
              </a:xfrm>
            </p:grpSpPr>
            <p:sp>
              <p:nvSpPr>
                <p:cNvPr id="3678" name="Google Shape;3678;p38">
                  <a:extLst>
                    <a:ext uri="{FF2B5EF4-FFF2-40B4-BE49-F238E27FC236}">
                      <a16:creationId xmlns:a16="http://schemas.microsoft.com/office/drawing/2014/main" id="{3DB9A35E-E5AA-18C6-64D9-ABE0FCE33952}"/>
                    </a:ext>
                  </a:extLst>
                </p:cNvPr>
                <p:cNvSpPr/>
                <p:nvPr/>
              </p:nvSpPr>
              <p:spPr>
                <a:xfrm>
                  <a:off x="3472542" y="1501791"/>
                  <a:ext cx="7641112" cy="10450"/>
                </a:xfrm>
                <a:custGeom>
                  <a:avLst/>
                  <a:gdLst/>
                  <a:ahLst/>
                  <a:cxnLst/>
                  <a:rect l="l" t="t" r="r" b="b"/>
                  <a:pathLst>
                    <a:path w="142233" h="418" extrusionOk="0">
                      <a:moveTo>
                        <a:pt x="1" y="1"/>
                      </a:moveTo>
                      <a:lnTo>
                        <a:pt x="1" y="417"/>
                      </a:lnTo>
                      <a:lnTo>
                        <a:pt x="142233" y="417"/>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8">
                  <a:extLst>
                    <a:ext uri="{FF2B5EF4-FFF2-40B4-BE49-F238E27FC236}">
                      <a16:creationId xmlns:a16="http://schemas.microsoft.com/office/drawing/2014/main" id="{C313F899-9C37-E808-C0A3-A79BDAF0083C}"/>
                    </a:ext>
                  </a:extLst>
                </p:cNvPr>
                <p:cNvSpPr/>
                <p:nvPr/>
              </p:nvSpPr>
              <p:spPr>
                <a:xfrm>
                  <a:off x="3472542" y="1740216"/>
                  <a:ext cx="7641112" cy="10450"/>
                </a:xfrm>
                <a:custGeom>
                  <a:avLst/>
                  <a:gdLst/>
                  <a:ahLst/>
                  <a:cxnLst/>
                  <a:rect l="l" t="t" r="r" b="b"/>
                  <a:pathLst>
                    <a:path w="142233" h="418"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8">
                  <a:extLst>
                    <a:ext uri="{FF2B5EF4-FFF2-40B4-BE49-F238E27FC236}">
                      <a16:creationId xmlns:a16="http://schemas.microsoft.com/office/drawing/2014/main" id="{944C8AA4-6282-5433-4468-5AA9A40D87A4}"/>
                    </a:ext>
                  </a:extLst>
                </p:cNvPr>
                <p:cNvSpPr/>
                <p:nvPr/>
              </p:nvSpPr>
              <p:spPr>
                <a:xfrm>
                  <a:off x="3472542" y="197894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8">
                  <a:extLst>
                    <a:ext uri="{FF2B5EF4-FFF2-40B4-BE49-F238E27FC236}">
                      <a16:creationId xmlns:a16="http://schemas.microsoft.com/office/drawing/2014/main" id="{BA4080C8-7467-1E02-801E-D83E1F4AADF4}"/>
                    </a:ext>
                  </a:extLst>
                </p:cNvPr>
                <p:cNvSpPr/>
                <p:nvPr/>
              </p:nvSpPr>
              <p:spPr>
                <a:xfrm>
                  <a:off x="3472542" y="2217367"/>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8">
                  <a:extLst>
                    <a:ext uri="{FF2B5EF4-FFF2-40B4-BE49-F238E27FC236}">
                      <a16:creationId xmlns:a16="http://schemas.microsoft.com/office/drawing/2014/main" id="{BFA3D859-D145-0856-836D-2C446C3AD970}"/>
                    </a:ext>
                  </a:extLst>
                </p:cNvPr>
                <p:cNvSpPr/>
                <p:nvPr/>
              </p:nvSpPr>
              <p:spPr>
                <a:xfrm>
                  <a:off x="3472542" y="2455792"/>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8">
                  <a:extLst>
                    <a:ext uri="{FF2B5EF4-FFF2-40B4-BE49-F238E27FC236}">
                      <a16:creationId xmlns:a16="http://schemas.microsoft.com/office/drawing/2014/main" id="{9CA9F252-D0BD-29CE-2387-A737C2A53CD3}"/>
                    </a:ext>
                  </a:extLst>
                </p:cNvPr>
                <p:cNvSpPr/>
                <p:nvPr/>
              </p:nvSpPr>
              <p:spPr>
                <a:xfrm>
                  <a:off x="3472542" y="2694492"/>
                  <a:ext cx="7641112" cy="10450"/>
                </a:xfrm>
                <a:custGeom>
                  <a:avLst/>
                  <a:gdLst/>
                  <a:ahLst/>
                  <a:cxnLst/>
                  <a:rect l="l" t="t" r="r" b="b"/>
                  <a:pathLst>
                    <a:path w="142233" h="418" extrusionOk="0">
                      <a:moveTo>
                        <a:pt x="1" y="1"/>
                      </a:moveTo>
                      <a:lnTo>
                        <a:pt x="1" y="418"/>
                      </a:lnTo>
                      <a:lnTo>
                        <a:pt x="142233" y="418"/>
                      </a:lnTo>
                      <a:lnTo>
                        <a:pt x="142233"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8">
                  <a:extLst>
                    <a:ext uri="{FF2B5EF4-FFF2-40B4-BE49-F238E27FC236}">
                      <a16:creationId xmlns:a16="http://schemas.microsoft.com/office/drawing/2014/main" id="{68664974-5E42-9B95-60E5-0D247FC7B1E7}"/>
                    </a:ext>
                  </a:extLst>
                </p:cNvPr>
                <p:cNvSpPr/>
                <p:nvPr/>
              </p:nvSpPr>
              <p:spPr>
                <a:xfrm>
                  <a:off x="3472542" y="293291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8">
                  <a:extLst>
                    <a:ext uri="{FF2B5EF4-FFF2-40B4-BE49-F238E27FC236}">
                      <a16:creationId xmlns:a16="http://schemas.microsoft.com/office/drawing/2014/main" id="{5DD3C4C1-D415-C35B-F2AA-3AE92A48D8F4}"/>
                    </a:ext>
                  </a:extLst>
                </p:cNvPr>
                <p:cNvSpPr/>
                <p:nvPr/>
              </p:nvSpPr>
              <p:spPr>
                <a:xfrm>
                  <a:off x="3472542" y="3171342"/>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38">
                  <a:extLst>
                    <a:ext uri="{FF2B5EF4-FFF2-40B4-BE49-F238E27FC236}">
                      <a16:creationId xmlns:a16="http://schemas.microsoft.com/office/drawing/2014/main" id="{DE54C158-AC03-E621-5328-B91C9E76B238}"/>
                    </a:ext>
                  </a:extLst>
                </p:cNvPr>
                <p:cNvSpPr/>
                <p:nvPr/>
              </p:nvSpPr>
              <p:spPr>
                <a:xfrm>
                  <a:off x="3472542" y="3409767"/>
                  <a:ext cx="7641757" cy="10450"/>
                </a:xfrm>
                <a:custGeom>
                  <a:avLst/>
                  <a:gdLst/>
                  <a:ahLst/>
                  <a:cxnLst/>
                  <a:rect l="l" t="t" r="r" b="b"/>
                  <a:pathLst>
                    <a:path w="142245" h="418" extrusionOk="0">
                      <a:moveTo>
                        <a:pt x="1" y="1"/>
                      </a:moveTo>
                      <a:lnTo>
                        <a:pt x="1" y="417"/>
                      </a:lnTo>
                      <a:lnTo>
                        <a:pt x="142244" y="417"/>
                      </a:lnTo>
                      <a:lnTo>
                        <a:pt x="142244"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38">
                  <a:extLst>
                    <a:ext uri="{FF2B5EF4-FFF2-40B4-BE49-F238E27FC236}">
                      <a16:creationId xmlns:a16="http://schemas.microsoft.com/office/drawing/2014/main" id="{FA36F01F-1AA7-C97C-2F3A-CE69A31BF319}"/>
                    </a:ext>
                  </a:extLst>
                </p:cNvPr>
                <p:cNvSpPr/>
                <p:nvPr/>
              </p:nvSpPr>
              <p:spPr>
                <a:xfrm>
                  <a:off x="3472542" y="3648492"/>
                  <a:ext cx="7641757" cy="10450"/>
                </a:xfrm>
                <a:custGeom>
                  <a:avLst/>
                  <a:gdLst/>
                  <a:ahLst/>
                  <a:cxnLst/>
                  <a:rect l="l" t="t" r="r" b="b"/>
                  <a:pathLst>
                    <a:path w="142245" h="418" extrusionOk="0">
                      <a:moveTo>
                        <a:pt x="1" y="0"/>
                      </a:moveTo>
                      <a:lnTo>
                        <a:pt x="1" y="417"/>
                      </a:lnTo>
                      <a:lnTo>
                        <a:pt x="142244" y="417"/>
                      </a:lnTo>
                      <a:lnTo>
                        <a:pt x="142244"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38">
                  <a:extLst>
                    <a:ext uri="{FF2B5EF4-FFF2-40B4-BE49-F238E27FC236}">
                      <a16:creationId xmlns:a16="http://schemas.microsoft.com/office/drawing/2014/main" id="{A7207D96-9D1C-A89E-ACAE-7C8804D8208C}"/>
                    </a:ext>
                  </a:extLst>
                </p:cNvPr>
                <p:cNvSpPr/>
                <p:nvPr/>
              </p:nvSpPr>
              <p:spPr>
                <a:xfrm>
                  <a:off x="3473187" y="3886917"/>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8">
                  <a:extLst>
                    <a:ext uri="{FF2B5EF4-FFF2-40B4-BE49-F238E27FC236}">
                      <a16:creationId xmlns:a16="http://schemas.microsoft.com/office/drawing/2014/main" id="{62AAD6C9-84B6-9FF9-7F08-FDEF745A8879}"/>
                    </a:ext>
                  </a:extLst>
                </p:cNvPr>
                <p:cNvSpPr/>
                <p:nvPr/>
              </p:nvSpPr>
              <p:spPr>
                <a:xfrm>
                  <a:off x="3473187" y="4125343"/>
                  <a:ext cx="7641112" cy="10425"/>
                </a:xfrm>
                <a:custGeom>
                  <a:avLst/>
                  <a:gdLst/>
                  <a:ahLst/>
                  <a:cxnLst/>
                  <a:rect l="l" t="t" r="r" b="b"/>
                  <a:pathLst>
                    <a:path w="142233" h="417"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8">
                  <a:extLst>
                    <a:ext uri="{FF2B5EF4-FFF2-40B4-BE49-F238E27FC236}">
                      <a16:creationId xmlns:a16="http://schemas.microsoft.com/office/drawing/2014/main" id="{78112902-7567-59C0-DA9A-D2F808EC9E52}"/>
                    </a:ext>
                  </a:extLst>
                </p:cNvPr>
                <p:cNvSpPr/>
                <p:nvPr/>
              </p:nvSpPr>
              <p:spPr>
                <a:xfrm>
                  <a:off x="3473187" y="4364043"/>
                  <a:ext cx="7641112" cy="10450"/>
                </a:xfrm>
                <a:custGeom>
                  <a:avLst/>
                  <a:gdLst/>
                  <a:ahLst/>
                  <a:cxnLst/>
                  <a:rect l="l" t="t" r="r" b="b"/>
                  <a:pathLst>
                    <a:path w="142233" h="418" extrusionOk="0">
                      <a:moveTo>
                        <a:pt x="0" y="1"/>
                      </a:moveTo>
                      <a:lnTo>
                        <a:pt x="0" y="418"/>
                      </a:lnTo>
                      <a:lnTo>
                        <a:pt x="142232" y="418"/>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8">
                  <a:extLst>
                    <a:ext uri="{FF2B5EF4-FFF2-40B4-BE49-F238E27FC236}">
                      <a16:creationId xmlns:a16="http://schemas.microsoft.com/office/drawing/2014/main" id="{AAACC6AF-3012-975E-3280-174B9330F95E}"/>
                    </a:ext>
                  </a:extLst>
                </p:cNvPr>
                <p:cNvSpPr/>
                <p:nvPr/>
              </p:nvSpPr>
              <p:spPr>
                <a:xfrm>
                  <a:off x="3473187" y="4602468"/>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8">
                  <a:extLst>
                    <a:ext uri="{FF2B5EF4-FFF2-40B4-BE49-F238E27FC236}">
                      <a16:creationId xmlns:a16="http://schemas.microsoft.com/office/drawing/2014/main" id="{B1DA8C93-B8B2-660C-7EC0-98923D9F0E57}"/>
                    </a:ext>
                  </a:extLst>
                </p:cNvPr>
                <p:cNvSpPr/>
                <p:nvPr/>
              </p:nvSpPr>
              <p:spPr>
                <a:xfrm>
                  <a:off x="3473187" y="4840893"/>
                  <a:ext cx="7641112" cy="10450"/>
                </a:xfrm>
                <a:custGeom>
                  <a:avLst/>
                  <a:gdLst/>
                  <a:ahLst/>
                  <a:cxnLst/>
                  <a:rect l="l" t="t" r="r" b="b"/>
                  <a:pathLst>
                    <a:path w="142233" h="418" extrusionOk="0">
                      <a:moveTo>
                        <a:pt x="0" y="1"/>
                      </a:moveTo>
                      <a:lnTo>
                        <a:pt x="0" y="417"/>
                      </a:lnTo>
                      <a:lnTo>
                        <a:pt x="142232" y="417"/>
                      </a:lnTo>
                      <a:lnTo>
                        <a:pt x="142232" y="1"/>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8">
                  <a:extLst>
                    <a:ext uri="{FF2B5EF4-FFF2-40B4-BE49-F238E27FC236}">
                      <a16:creationId xmlns:a16="http://schemas.microsoft.com/office/drawing/2014/main" id="{DEB7CB9D-8592-01FB-2420-320C2C5E1858}"/>
                    </a:ext>
                  </a:extLst>
                </p:cNvPr>
                <p:cNvSpPr/>
                <p:nvPr/>
              </p:nvSpPr>
              <p:spPr>
                <a:xfrm>
                  <a:off x="3473187" y="5079618"/>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38">
                  <a:extLst>
                    <a:ext uri="{FF2B5EF4-FFF2-40B4-BE49-F238E27FC236}">
                      <a16:creationId xmlns:a16="http://schemas.microsoft.com/office/drawing/2014/main" id="{F4187FDF-8283-98CC-3BCE-41B82E943904}"/>
                    </a:ext>
                  </a:extLst>
                </p:cNvPr>
                <p:cNvSpPr/>
                <p:nvPr/>
              </p:nvSpPr>
              <p:spPr>
                <a:xfrm>
                  <a:off x="3473187" y="5318043"/>
                  <a:ext cx="7641112" cy="10450"/>
                </a:xfrm>
                <a:custGeom>
                  <a:avLst/>
                  <a:gdLst/>
                  <a:ahLst/>
                  <a:cxnLst/>
                  <a:rect l="l" t="t" r="r" b="b"/>
                  <a:pathLst>
                    <a:path w="142233" h="418" extrusionOk="0">
                      <a:moveTo>
                        <a:pt x="0" y="0"/>
                      </a:moveTo>
                      <a:lnTo>
                        <a:pt x="0" y="417"/>
                      </a:lnTo>
                      <a:lnTo>
                        <a:pt x="142232" y="417"/>
                      </a:lnTo>
                      <a:lnTo>
                        <a:pt x="142232"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38">
                  <a:extLst>
                    <a:ext uri="{FF2B5EF4-FFF2-40B4-BE49-F238E27FC236}">
                      <a16:creationId xmlns:a16="http://schemas.microsoft.com/office/drawing/2014/main" id="{11C0D00A-2B08-F5F5-F143-D96BBDE0CEFA}"/>
                    </a:ext>
                  </a:extLst>
                </p:cNvPr>
                <p:cNvSpPr/>
                <p:nvPr/>
              </p:nvSpPr>
              <p:spPr>
                <a:xfrm>
                  <a:off x="3472542" y="5556468"/>
                  <a:ext cx="7641112" cy="10425"/>
                </a:xfrm>
                <a:custGeom>
                  <a:avLst/>
                  <a:gdLst/>
                  <a:ahLst/>
                  <a:cxnLst/>
                  <a:rect l="l" t="t" r="r" b="b"/>
                  <a:pathLst>
                    <a:path w="142233" h="417" extrusionOk="0">
                      <a:moveTo>
                        <a:pt x="1" y="0"/>
                      </a:moveTo>
                      <a:lnTo>
                        <a:pt x="1" y="417"/>
                      </a:lnTo>
                      <a:lnTo>
                        <a:pt x="142233" y="417"/>
                      </a:lnTo>
                      <a:lnTo>
                        <a:pt x="142233" y="0"/>
                      </a:lnTo>
                      <a:close/>
                    </a:path>
                  </a:pathLst>
                </a:custGeom>
                <a:solidFill>
                  <a:srgbClr val="003052">
                    <a:alpha val="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6" name="Google Shape;3696;p38">
                <a:extLst>
                  <a:ext uri="{FF2B5EF4-FFF2-40B4-BE49-F238E27FC236}">
                    <a16:creationId xmlns:a16="http://schemas.microsoft.com/office/drawing/2014/main" id="{3CEEFBD6-84FF-ED08-20D0-F42B26652B1B}"/>
                  </a:ext>
                </a:extLst>
              </p:cNvPr>
              <p:cNvGrpSpPr/>
              <p:nvPr/>
            </p:nvGrpSpPr>
            <p:grpSpPr>
              <a:xfrm>
                <a:off x="939250" y="792837"/>
                <a:ext cx="164532" cy="3523539"/>
                <a:chOff x="939250" y="792837"/>
                <a:chExt cx="164532" cy="3523539"/>
              </a:xfrm>
            </p:grpSpPr>
            <p:grpSp>
              <p:nvGrpSpPr>
                <p:cNvPr id="3697" name="Google Shape;3697;p38">
                  <a:extLst>
                    <a:ext uri="{FF2B5EF4-FFF2-40B4-BE49-F238E27FC236}">
                      <a16:creationId xmlns:a16="http://schemas.microsoft.com/office/drawing/2014/main" id="{20FEB21D-39D9-DFFF-E74C-96A761074F61}"/>
                    </a:ext>
                  </a:extLst>
                </p:cNvPr>
                <p:cNvGrpSpPr/>
                <p:nvPr/>
              </p:nvGrpSpPr>
              <p:grpSpPr>
                <a:xfrm>
                  <a:off x="962175" y="792837"/>
                  <a:ext cx="141606" cy="3502627"/>
                  <a:chOff x="484100" y="726150"/>
                  <a:chExt cx="155100" cy="3772350"/>
                </a:xfrm>
              </p:grpSpPr>
              <p:sp>
                <p:nvSpPr>
                  <p:cNvPr id="3698" name="Google Shape;3698;p38">
                    <a:extLst>
                      <a:ext uri="{FF2B5EF4-FFF2-40B4-BE49-F238E27FC236}">
                        <a16:creationId xmlns:a16="http://schemas.microsoft.com/office/drawing/2014/main" id="{21BCA400-CB22-E4D6-8EEC-3AAEE7FAC02F}"/>
                      </a:ext>
                    </a:extLst>
                  </p:cNvPr>
                  <p:cNvSpPr/>
                  <p:nvPr/>
                </p:nvSpPr>
                <p:spPr>
                  <a:xfrm>
                    <a:off x="484100" y="726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8">
                    <a:extLst>
                      <a:ext uri="{FF2B5EF4-FFF2-40B4-BE49-F238E27FC236}">
                        <a16:creationId xmlns:a16="http://schemas.microsoft.com/office/drawing/2014/main" id="{04184EE3-9AAE-BE3B-E69C-840720A5C6DD}"/>
                      </a:ext>
                    </a:extLst>
                  </p:cNvPr>
                  <p:cNvSpPr/>
                  <p:nvPr/>
                </p:nvSpPr>
                <p:spPr>
                  <a:xfrm>
                    <a:off x="484100" y="1242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38">
                    <a:extLst>
                      <a:ext uri="{FF2B5EF4-FFF2-40B4-BE49-F238E27FC236}">
                        <a16:creationId xmlns:a16="http://schemas.microsoft.com/office/drawing/2014/main" id="{C37EED99-79F6-1018-3EE3-DF22D18B5C06}"/>
                      </a:ext>
                    </a:extLst>
                  </p:cNvPr>
                  <p:cNvSpPr/>
                  <p:nvPr/>
                </p:nvSpPr>
                <p:spPr>
                  <a:xfrm>
                    <a:off x="484100" y="1759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38">
                    <a:extLst>
                      <a:ext uri="{FF2B5EF4-FFF2-40B4-BE49-F238E27FC236}">
                        <a16:creationId xmlns:a16="http://schemas.microsoft.com/office/drawing/2014/main" id="{051D4C97-A342-0C30-CD22-5E8C05DA9AC6}"/>
                      </a:ext>
                    </a:extLst>
                  </p:cNvPr>
                  <p:cNvSpPr/>
                  <p:nvPr/>
                </p:nvSpPr>
                <p:spPr>
                  <a:xfrm>
                    <a:off x="484100" y="2276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8">
                    <a:extLst>
                      <a:ext uri="{FF2B5EF4-FFF2-40B4-BE49-F238E27FC236}">
                        <a16:creationId xmlns:a16="http://schemas.microsoft.com/office/drawing/2014/main" id="{2111CABD-AE0F-ABE6-C7F3-BEFE9F7CE162}"/>
                      </a:ext>
                    </a:extLst>
                  </p:cNvPr>
                  <p:cNvSpPr/>
                  <p:nvPr/>
                </p:nvSpPr>
                <p:spPr>
                  <a:xfrm>
                    <a:off x="484100" y="27931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8">
                    <a:extLst>
                      <a:ext uri="{FF2B5EF4-FFF2-40B4-BE49-F238E27FC236}">
                        <a16:creationId xmlns:a16="http://schemas.microsoft.com/office/drawing/2014/main" id="{0AAFB221-06DC-2361-68D3-D3C848ACC542}"/>
                      </a:ext>
                    </a:extLst>
                  </p:cNvPr>
                  <p:cNvSpPr/>
                  <p:nvPr/>
                </p:nvSpPr>
                <p:spPr>
                  <a:xfrm>
                    <a:off x="484100" y="33099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8">
                    <a:extLst>
                      <a:ext uri="{FF2B5EF4-FFF2-40B4-BE49-F238E27FC236}">
                        <a16:creationId xmlns:a16="http://schemas.microsoft.com/office/drawing/2014/main" id="{D61E04E4-77FB-11BF-3A72-D7F986D93FF1}"/>
                      </a:ext>
                    </a:extLst>
                  </p:cNvPr>
                  <p:cNvSpPr/>
                  <p:nvPr/>
                </p:nvSpPr>
                <p:spPr>
                  <a:xfrm>
                    <a:off x="484100" y="382665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8">
                    <a:extLst>
                      <a:ext uri="{FF2B5EF4-FFF2-40B4-BE49-F238E27FC236}">
                        <a16:creationId xmlns:a16="http://schemas.microsoft.com/office/drawing/2014/main" id="{DB225BBE-99C5-4A86-CEBD-B7821C74C8DE}"/>
                      </a:ext>
                    </a:extLst>
                  </p:cNvPr>
                  <p:cNvSpPr/>
                  <p:nvPr/>
                </p:nvSpPr>
                <p:spPr>
                  <a:xfrm>
                    <a:off x="484100" y="4343400"/>
                    <a:ext cx="155100" cy="155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6" name="Google Shape;3706;p38">
                  <a:extLst>
                    <a:ext uri="{FF2B5EF4-FFF2-40B4-BE49-F238E27FC236}">
                      <a16:creationId xmlns:a16="http://schemas.microsoft.com/office/drawing/2014/main" id="{D432E683-7F57-9CC3-17FC-C62F8A83C74E}"/>
                    </a:ext>
                  </a:extLst>
                </p:cNvPr>
                <p:cNvSpPr/>
                <p:nvPr/>
              </p:nvSpPr>
              <p:spPr>
                <a:xfrm rot="-1292108">
                  <a:off x="962840" y="224701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8">
                  <a:extLst>
                    <a:ext uri="{FF2B5EF4-FFF2-40B4-BE49-F238E27FC236}">
                      <a16:creationId xmlns:a16="http://schemas.microsoft.com/office/drawing/2014/main" id="{B0262374-684E-CD27-092B-D0CCFA094017}"/>
                    </a:ext>
                  </a:extLst>
                </p:cNvPr>
                <p:cNvSpPr/>
                <p:nvPr/>
              </p:nvSpPr>
              <p:spPr>
                <a:xfrm rot="-1292108">
                  <a:off x="962840" y="17661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8">
                  <a:extLst>
                    <a:ext uri="{FF2B5EF4-FFF2-40B4-BE49-F238E27FC236}">
                      <a16:creationId xmlns:a16="http://schemas.microsoft.com/office/drawing/2014/main" id="{38B1DF69-C774-8F09-45B7-B6D129318180}"/>
                    </a:ext>
                  </a:extLst>
                </p:cNvPr>
                <p:cNvSpPr/>
                <p:nvPr/>
              </p:nvSpPr>
              <p:spPr>
                <a:xfrm rot="-1292108">
                  <a:off x="962840" y="2725741"/>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8">
                  <a:extLst>
                    <a:ext uri="{FF2B5EF4-FFF2-40B4-BE49-F238E27FC236}">
                      <a16:creationId xmlns:a16="http://schemas.microsoft.com/office/drawing/2014/main" id="{28367A98-FF03-954F-CFD6-54C9389393E3}"/>
                    </a:ext>
                  </a:extLst>
                </p:cNvPr>
                <p:cNvSpPr/>
                <p:nvPr/>
              </p:nvSpPr>
              <p:spPr>
                <a:xfrm rot="-1292108">
                  <a:off x="962840" y="32090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38">
                  <a:extLst>
                    <a:ext uri="{FF2B5EF4-FFF2-40B4-BE49-F238E27FC236}">
                      <a16:creationId xmlns:a16="http://schemas.microsoft.com/office/drawing/2014/main" id="{4F437C67-D9BD-6607-F967-8E2480404687}"/>
                    </a:ext>
                  </a:extLst>
                </p:cNvPr>
                <p:cNvSpPr/>
                <p:nvPr/>
              </p:nvSpPr>
              <p:spPr>
                <a:xfrm rot="-1292108">
                  <a:off x="962840" y="36869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38">
                  <a:extLst>
                    <a:ext uri="{FF2B5EF4-FFF2-40B4-BE49-F238E27FC236}">
                      <a16:creationId xmlns:a16="http://schemas.microsoft.com/office/drawing/2014/main" id="{7300B721-3FF1-151C-0A42-E54C20922F4E}"/>
                    </a:ext>
                  </a:extLst>
                </p:cNvPr>
                <p:cNvSpPr/>
                <p:nvPr/>
              </p:nvSpPr>
              <p:spPr>
                <a:xfrm rot="-1292108">
                  <a:off x="964465" y="416649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38">
                  <a:extLst>
                    <a:ext uri="{FF2B5EF4-FFF2-40B4-BE49-F238E27FC236}">
                      <a16:creationId xmlns:a16="http://schemas.microsoft.com/office/drawing/2014/main" id="{4EB352EA-053B-E33B-68B6-35EB512684C6}"/>
                    </a:ext>
                  </a:extLst>
                </p:cNvPr>
                <p:cNvSpPr/>
                <p:nvPr/>
              </p:nvSpPr>
              <p:spPr>
                <a:xfrm rot="-1292108">
                  <a:off x="962840" y="1285266"/>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8">
                  <a:extLst>
                    <a:ext uri="{FF2B5EF4-FFF2-40B4-BE49-F238E27FC236}">
                      <a16:creationId xmlns:a16="http://schemas.microsoft.com/office/drawing/2014/main" id="{819BAFAD-C6AB-739B-D610-F247F2D1A68E}"/>
                    </a:ext>
                  </a:extLst>
                </p:cNvPr>
                <p:cNvSpPr/>
                <p:nvPr/>
              </p:nvSpPr>
              <p:spPr>
                <a:xfrm rot="-1292108">
                  <a:off x="966091" y="807642"/>
                  <a:ext cx="71921" cy="141668"/>
                </a:xfrm>
                <a:prstGeom prst="moon">
                  <a:avLst>
                    <a:gd name="adj" fmla="val 49402"/>
                  </a:avLst>
                </a:prstGeom>
                <a:solidFill>
                  <a:srgbClr val="003052">
                    <a:alpha val="21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 name="TextBox 6">
            <a:extLst>
              <a:ext uri="{FF2B5EF4-FFF2-40B4-BE49-F238E27FC236}">
                <a16:creationId xmlns:a16="http://schemas.microsoft.com/office/drawing/2014/main" id="{58A8628B-2039-1D7F-88F5-32E8729072AE}"/>
              </a:ext>
            </a:extLst>
          </p:cNvPr>
          <p:cNvSpPr txBox="1"/>
          <p:nvPr/>
        </p:nvSpPr>
        <p:spPr>
          <a:xfrm>
            <a:off x="915273" y="316218"/>
            <a:ext cx="7341429" cy="4401205"/>
          </a:xfrm>
          <a:prstGeom prst="rect">
            <a:avLst/>
          </a:prstGeom>
          <a:noFill/>
        </p:spPr>
        <p:txBody>
          <a:bodyPr wrap="square">
            <a:spAutoFit/>
          </a:bodyPr>
          <a:lstStyle/>
          <a:p>
            <a:r>
              <a:rPr lang="ro-RO" sz="2000" b="1" dirty="0">
                <a:solidFill>
                  <a:srgbClr val="C00000"/>
                </a:solidFill>
                <a:latin typeface="Georgia" panose="02040502050405020303" pitchFamily="18" charset="0"/>
              </a:rPr>
              <a:t>Marc 1:14-20</a:t>
            </a:r>
          </a:p>
          <a:p>
            <a:r>
              <a:rPr lang="fr-FR" sz="2000" dirty="0">
                <a:solidFill>
                  <a:schemeClr val="tx1">
                    <a:lumMod val="75000"/>
                    <a:lumOff val="25000"/>
                  </a:schemeClr>
                </a:solidFill>
                <a:latin typeface="Georgia" panose="02040502050405020303" pitchFamily="18" charset="0"/>
              </a:rPr>
              <a:t>C’est le mot clé de</a:t>
            </a:r>
            <a:r>
              <a:rPr lang="ro-RO" sz="2000" dirty="0">
                <a:solidFill>
                  <a:schemeClr val="tx1">
                    <a:lumMod val="75000"/>
                    <a:lumOff val="25000"/>
                  </a:schemeClr>
                </a:solidFill>
                <a:latin typeface="Georgia" panose="02040502050405020303" pitchFamily="18" charset="0"/>
              </a:rPr>
              <a:t> Marc:</a:t>
            </a:r>
            <a:r>
              <a:rPr lang="fr-FR" sz="2000" dirty="0">
                <a:solidFill>
                  <a:schemeClr val="tx1">
                    <a:lumMod val="75000"/>
                    <a:lumOff val="25000"/>
                  </a:schemeClr>
                </a:solidFill>
                <a:latin typeface="Georgia" panose="02040502050405020303" pitchFamily="18" charset="0"/>
              </a:rPr>
              <a:t> </a:t>
            </a:r>
            <a:r>
              <a:rPr lang="fr-FR" sz="2000" i="1" dirty="0">
                <a:solidFill>
                  <a:schemeClr val="accent6">
                    <a:lumMod val="75000"/>
                  </a:schemeClr>
                </a:solidFill>
                <a:latin typeface="Georgia" panose="02040502050405020303" pitchFamily="18" charset="0"/>
              </a:rPr>
              <a:t>immédiatement</a:t>
            </a:r>
            <a:r>
              <a:rPr lang="fr-FR" sz="2000" dirty="0">
                <a:solidFill>
                  <a:schemeClr val="tx1">
                    <a:lumMod val="75000"/>
                    <a:lumOff val="25000"/>
                  </a:schemeClr>
                </a:solidFill>
                <a:latin typeface="Georgia" panose="02040502050405020303" pitchFamily="18" charset="0"/>
              </a:rPr>
              <a:t>. </a:t>
            </a:r>
            <a:r>
              <a:rPr lang="ro-RO" sz="2000" dirty="0">
                <a:solidFill>
                  <a:schemeClr val="tx1">
                    <a:lumMod val="75000"/>
                    <a:lumOff val="25000"/>
                  </a:schemeClr>
                </a:solidFill>
                <a:latin typeface="Georgia" panose="02040502050405020303" pitchFamily="18" charset="0"/>
              </a:rPr>
              <a:t>M</a:t>
            </a:r>
            <a:r>
              <a:rPr lang="fr-FR" sz="2000" dirty="0">
                <a:solidFill>
                  <a:schemeClr val="tx1">
                    <a:lumMod val="75000"/>
                    <a:lumOff val="25000"/>
                  </a:schemeClr>
                </a:solidFill>
                <a:latin typeface="Georgia" panose="02040502050405020303" pitchFamily="18" charset="0"/>
              </a:rPr>
              <a:t>ais quand le Seigneur disait que les choses devaient être faites, elles étaient faites.</a:t>
            </a:r>
            <a:endParaRPr lang="ro-RO" sz="2000" dirty="0">
              <a:solidFill>
                <a:schemeClr val="tx1">
                  <a:lumMod val="75000"/>
                  <a:lumOff val="25000"/>
                </a:schemeClr>
              </a:solidFill>
              <a:latin typeface="Georgia" panose="02040502050405020303" pitchFamily="18" charset="0"/>
            </a:endParaRPr>
          </a:p>
          <a:p>
            <a:r>
              <a:rPr lang="ro-RO" sz="2000" dirty="0">
                <a:solidFill>
                  <a:schemeClr val="tx1">
                    <a:lumMod val="75000"/>
                    <a:lumOff val="25000"/>
                  </a:schemeClr>
                </a:solidFill>
                <a:latin typeface="Georgia" panose="02040502050405020303" pitchFamily="18" charset="0"/>
              </a:rPr>
              <a:t> </a:t>
            </a:r>
          </a:p>
          <a:p>
            <a:r>
              <a:rPr lang="ro-RO" sz="2000" dirty="0">
                <a:solidFill>
                  <a:schemeClr val="tx1">
                    <a:lumMod val="75000"/>
                    <a:lumOff val="25000"/>
                  </a:schemeClr>
                </a:solidFill>
                <a:latin typeface="Georgia" panose="02040502050405020303" pitchFamily="18" charset="0"/>
              </a:rPr>
              <a:t>L</a:t>
            </a:r>
            <a:r>
              <a:rPr lang="fr-FR" sz="2000" dirty="0">
                <a:solidFill>
                  <a:schemeClr val="tx1">
                    <a:lumMod val="75000"/>
                    <a:lumOff val="25000"/>
                  </a:schemeClr>
                </a:solidFill>
                <a:latin typeface="Georgia" panose="02040502050405020303" pitchFamily="18" charset="0"/>
              </a:rPr>
              <a:t>’appel des disciples était qu’ils soient avec lui afin d’observer attentivement comment il agissait et de s’inspirer de son caractère. </a:t>
            </a:r>
            <a:endParaRPr lang="ro-RO" sz="2000" dirty="0">
              <a:solidFill>
                <a:schemeClr val="tx1">
                  <a:lumMod val="75000"/>
                  <a:lumOff val="25000"/>
                </a:schemeClr>
              </a:solidFill>
              <a:latin typeface="Georgia" panose="02040502050405020303" pitchFamily="18" charset="0"/>
            </a:endParaRPr>
          </a:p>
          <a:p>
            <a:endParaRPr lang="fr-FR"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…je vous ferai devenir pêcheurs d’hommes. C’est un procès de transformation de caractère. Philippiens 2:5-8</a:t>
            </a:r>
          </a:p>
          <a:p>
            <a:endParaRPr lang="fr-FR" sz="2000" dirty="0">
              <a:solidFill>
                <a:schemeClr val="tx1">
                  <a:lumMod val="75000"/>
                  <a:lumOff val="25000"/>
                </a:schemeClr>
              </a:solidFill>
              <a:latin typeface="Georgia" panose="02040502050405020303" pitchFamily="18" charset="0"/>
            </a:endParaRPr>
          </a:p>
          <a:p>
            <a:r>
              <a:rPr lang="fr-FR" sz="2000" dirty="0">
                <a:solidFill>
                  <a:schemeClr val="tx1">
                    <a:lumMod val="75000"/>
                    <a:lumOff val="25000"/>
                  </a:schemeClr>
                </a:solidFill>
                <a:latin typeface="Georgia" panose="02040502050405020303" pitchFamily="18" charset="0"/>
              </a:rPr>
              <a:t>Deux traits de caractère: </a:t>
            </a:r>
            <a:r>
              <a:rPr lang="fr-FR" sz="2000" i="1" dirty="0">
                <a:solidFill>
                  <a:schemeClr val="accent2">
                    <a:lumMod val="75000"/>
                  </a:schemeClr>
                </a:solidFill>
                <a:latin typeface="Georgia" panose="02040502050405020303" pitchFamily="18" charset="0"/>
              </a:rPr>
              <a:t>obéissance et humilité</a:t>
            </a:r>
            <a:r>
              <a:rPr lang="ro-RO" sz="2000" i="1" dirty="0">
                <a:solidFill>
                  <a:schemeClr val="accent2">
                    <a:lumMod val="75000"/>
                  </a:schemeClr>
                </a:solidFill>
                <a:latin typeface="Georgia" panose="02040502050405020303" pitchFamily="18" charset="0"/>
              </a:rPr>
              <a:t>.</a:t>
            </a:r>
            <a:endParaRPr lang="fr-FR" sz="2000" i="1" dirty="0">
              <a:solidFill>
                <a:schemeClr val="accent2">
                  <a:lumMod val="75000"/>
                </a:schemeClr>
              </a:solidFill>
              <a:latin typeface="Georgia" panose="02040502050405020303" pitchFamily="18" charset="0"/>
            </a:endParaRPr>
          </a:p>
          <a:p>
            <a:endParaRPr lang="ro-RO" sz="2000" dirty="0">
              <a:solidFill>
                <a:schemeClr val="tx1">
                  <a:lumMod val="75000"/>
                  <a:lumOff val="25000"/>
                </a:schemeClr>
              </a:solidFill>
              <a:latin typeface="Georgia" panose="02040502050405020303" pitchFamily="18" charset="0"/>
            </a:endParaRPr>
          </a:p>
        </p:txBody>
      </p:sp>
    </p:spTree>
    <p:extLst>
      <p:ext uri="{BB962C8B-B14F-4D97-AF65-F5344CB8AC3E}">
        <p14:creationId xmlns:p14="http://schemas.microsoft.com/office/powerpoint/2010/main" val="1684284459"/>
      </p:ext>
    </p:extLst>
  </p:cSld>
  <p:clrMapOvr>
    <a:masterClrMapping/>
  </p:clrMapOvr>
</p:sld>
</file>

<file path=ppt/theme/theme1.xml><?xml version="1.0" encoding="utf-8"?>
<a:theme xmlns:a="http://schemas.openxmlformats.org/drawingml/2006/main" name="Argumentative Writing - Language Arts - 6th grade by Slidesgo">
  <a:themeElements>
    <a:clrScheme name="Simple Light">
      <a:dk1>
        <a:srgbClr val="003052"/>
      </a:dk1>
      <a:lt1>
        <a:srgbClr val="F8F8F8"/>
      </a:lt1>
      <a:dk2>
        <a:srgbClr val="FFFFFF"/>
      </a:dk2>
      <a:lt2>
        <a:srgbClr val="FFC535"/>
      </a:lt2>
      <a:accent1>
        <a:srgbClr val="FF726E"/>
      </a:accent1>
      <a:accent2>
        <a:srgbClr val="F85954"/>
      </a:accent2>
      <a:accent3>
        <a:srgbClr val="B5E6F8"/>
      </a:accent3>
      <a:accent4>
        <a:srgbClr val="17B0EA"/>
      </a:accent4>
      <a:accent5>
        <a:srgbClr val="005C9D"/>
      </a:accent5>
      <a:accent6>
        <a:srgbClr val="93C47D"/>
      </a:accent6>
      <a:hlink>
        <a:srgbClr val="00305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TotalTime>
  <Words>1657</Words>
  <Application>Microsoft Office PowerPoint</Application>
  <PresentationFormat>On-screen Show (16:9)</PresentationFormat>
  <Paragraphs>145</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Georgia</vt:lpstr>
      <vt:lpstr>Roboto Condensed Light</vt:lpstr>
      <vt:lpstr>Poppins</vt:lpstr>
      <vt:lpstr>Poppins Medium</vt:lpstr>
      <vt:lpstr>Varela Round</vt:lpstr>
      <vt:lpstr>Argumentative Writing - Language Arts - 6th grade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Contents of this template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Ema</dc:creator>
  <cp:lastModifiedBy>emanuel munteanu</cp:lastModifiedBy>
  <cp:revision>4</cp:revision>
  <dcterms:modified xsi:type="dcterms:W3CDTF">2026-04-25T07:23:46Z</dcterms:modified>
</cp:coreProperties>
</file>